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380" r:id="rId2"/>
    <p:sldId id="421" r:id="rId3"/>
    <p:sldId id="450" r:id="rId4"/>
    <p:sldId id="447" r:id="rId5"/>
    <p:sldId id="441" r:id="rId6"/>
    <p:sldId id="446" r:id="rId7"/>
    <p:sldId id="445" r:id="rId8"/>
    <p:sldId id="448" r:id="rId9"/>
    <p:sldId id="449" r:id="rId10"/>
    <p:sldId id="451" r:id="rId11"/>
    <p:sldId id="452" r:id="rId12"/>
    <p:sldId id="454" r:id="rId13"/>
    <p:sldId id="456" r:id="rId14"/>
    <p:sldId id="453" r:id="rId15"/>
    <p:sldId id="457" r:id="rId16"/>
    <p:sldId id="397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F29D4E-229E-4ADE-9D90-9911EAFC4AEA}">
          <p14:sldIdLst>
            <p14:sldId id="380"/>
          </p14:sldIdLst>
        </p14:section>
        <p14:section name="Раздел без заголовка" id="{0036758F-CC4A-465D-826F-3DC4EA25C662}">
          <p14:sldIdLst>
            <p14:sldId id="421"/>
            <p14:sldId id="450"/>
            <p14:sldId id="447"/>
            <p14:sldId id="441"/>
            <p14:sldId id="446"/>
            <p14:sldId id="445"/>
            <p14:sldId id="448"/>
            <p14:sldId id="449"/>
            <p14:sldId id="451"/>
            <p14:sldId id="452"/>
            <p14:sldId id="454"/>
            <p14:sldId id="456"/>
            <p14:sldId id="453"/>
            <p14:sldId id="457"/>
            <p14:sldId id="3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0033CC"/>
    <a:srgbClr val="00FF00"/>
    <a:srgbClr val="66CCFF"/>
    <a:srgbClr val="CCFFFF"/>
    <a:srgbClr val="CCCCFF"/>
    <a:srgbClr val="FF0066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1" autoAdjust="0"/>
    <p:restoredTop sz="94766" autoAdjust="0"/>
  </p:normalViewPr>
  <p:slideViewPr>
    <p:cSldViewPr>
      <p:cViewPr varScale="1">
        <p:scale>
          <a:sx n="89" d="100"/>
          <a:sy n="89" d="100"/>
        </p:scale>
        <p:origin x="-109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763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AK_MAIN\ICP\grouping\2014%20CIS%20ICP%20gr%20&#1088;&#1072;&#1089;&#1095;&#1077;&#1090;&#109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9382890165081"/>
          <c:y val="4.8711899457301859E-2"/>
          <c:w val="0.82996529828303456"/>
          <c:h val="0.8053755755091098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5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2"/>
                </a:solidFill>
              </a:ln>
            </c:spPr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'ИУЦ(19)'!$D$9:$D$62</c:f>
              <c:numCache>
                <c:formatCode>0.0</c:formatCode>
                <c:ptCount val="54"/>
                <c:pt idx="0">
                  <c:v>33.48179686667077</c:v>
                </c:pt>
                <c:pt idx="1">
                  <c:v>30.405433771375922</c:v>
                </c:pt>
                <c:pt idx="2">
                  <c:v>36.505551303903097</c:v>
                </c:pt>
                <c:pt idx="3">
                  <c:v>40.095480217478993</c:v>
                </c:pt>
                <c:pt idx="4">
                  <c:v>46.368697321343319</c:v>
                </c:pt>
                <c:pt idx="5">
                  <c:v>40.430804929039752</c:v>
                </c:pt>
                <c:pt idx="6">
                  <c:v>40.489767712721502</c:v>
                </c:pt>
                <c:pt idx="7">
                  <c:v>44.942907620293596</c:v>
                </c:pt>
                <c:pt idx="8">
                  <c:v>47.920486609061413</c:v>
                </c:pt>
                <c:pt idx="9">
                  <c:v>46.405189181681884</c:v>
                </c:pt>
                <c:pt idx="10">
                  <c:v>45.159910492727903</c:v>
                </c:pt>
                <c:pt idx="11">
                  <c:v>60.198346374559854</c:v>
                </c:pt>
                <c:pt idx="12">
                  <c:v>44.810118253504768</c:v>
                </c:pt>
                <c:pt idx="13">
                  <c:v>52.420702779031025</c:v>
                </c:pt>
                <c:pt idx="14">
                  <c:v>48.221793014753032</c:v>
                </c:pt>
                <c:pt idx="15">
                  <c:v>61.258246230000502</c:v>
                </c:pt>
                <c:pt idx="16">
                  <c:v>64.193581973153357</c:v>
                </c:pt>
                <c:pt idx="17">
                  <c:v>65.832206609861387</c:v>
                </c:pt>
                <c:pt idx="18">
                  <c:v>51.780117788461489</c:v>
                </c:pt>
                <c:pt idx="19">
                  <c:v>55.800413660798277</c:v>
                </c:pt>
                <c:pt idx="20">
                  <c:v>55.44521050739484</c:v>
                </c:pt>
                <c:pt idx="21">
                  <c:v>55.357334259549042</c:v>
                </c:pt>
                <c:pt idx="22">
                  <c:v>82.002722047964056</c:v>
                </c:pt>
                <c:pt idx="23">
                  <c:v>58.80080401422574</c:v>
                </c:pt>
                <c:pt idx="24">
                  <c:v>69.863922429132018</c:v>
                </c:pt>
                <c:pt idx="25">
                  <c:v>76.641378158813637</c:v>
                </c:pt>
                <c:pt idx="26">
                  <c:v>64.076805950613476</c:v>
                </c:pt>
                <c:pt idx="27">
                  <c:v>89.769159784197868</c:v>
                </c:pt>
                <c:pt idx="28">
                  <c:v>77.499142769347401</c:v>
                </c:pt>
                <c:pt idx="29">
                  <c:v>61.027927548913318</c:v>
                </c:pt>
                <c:pt idx="30">
                  <c:v>77.400373441803154</c:v>
                </c:pt>
                <c:pt idx="31">
                  <c:v>87.944425947945007</c:v>
                </c:pt>
                <c:pt idx="32">
                  <c:v>82.694274931255919</c:v>
                </c:pt>
                <c:pt idx="33">
                  <c:v>107.59610501965098</c:v>
                </c:pt>
                <c:pt idx="34">
                  <c:v>97.527383854304077</c:v>
                </c:pt>
                <c:pt idx="35">
                  <c:v>119.68947425225143</c:v>
                </c:pt>
                <c:pt idx="36">
                  <c:v>96.723029713537414</c:v>
                </c:pt>
                <c:pt idx="37">
                  <c:v>106.79696644129675</c:v>
                </c:pt>
                <c:pt idx="38">
                  <c:v>114.0337061140408</c:v>
                </c:pt>
                <c:pt idx="39">
                  <c:v>120.24212884473431</c:v>
                </c:pt>
                <c:pt idx="40">
                  <c:v>118.52024804882187</c:v>
                </c:pt>
                <c:pt idx="41">
                  <c:v>111.88592621882837</c:v>
                </c:pt>
                <c:pt idx="42">
                  <c:v>105.90392946975375</c:v>
                </c:pt>
                <c:pt idx="43">
                  <c:v>127.58564650417894</c:v>
                </c:pt>
                <c:pt idx="44">
                  <c:v>131.52779954342998</c:v>
                </c:pt>
                <c:pt idx="45">
                  <c:v>101.79461384670326</c:v>
                </c:pt>
                <c:pt idx="46">
                  <c:v>130.43235302065617</c:v>
                </c:pt>
                <c:pt idx="47">
                  <c:v>105.56737079222796</c:v>
                </c:pt>
                <c:pt idx="48">
                  <c:v>106.41756035349739</c:v>
                </c:pt>
                <c:pt idx="49">
                  <c:v>108.26616534251681</c:v>
                </c:pt>
                <c:pt idx="50">
                  <c:v>100</c:v>
                </c:pt>
                <c:pt idx="51">
                  <c:v>140.25842500203765</c:v>
                </c:pt>
                <c:pt idx="52">
                  <c:v>147.85957466102914</c:v>
                </c:pt>
                <c:pt idx="53">
                  <c:v>117.02905936727193</c:v>
                </c:pt>
              </c:numCache>
            </c:numRef>
          </c:yVal>
          <c:smooth val="0"/>
        </c:ser>
        <c:ser>
          <c:idx val="1"/>
          <c:order val="1"/>
          <c:tx>
            <c:v>нижние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'ИУЦ(19)'!$R$9:$R$62</c:f>
              <c:numCache>
                <c:formatCode>0.0</c:formatCode>
                <c:ptCount val="54"/>
                <c:pt idx="0">
                  <c:v>28.624597228204074</c:v>
                </c:pt>
                <c:pt idx="1">
                  <c:v>30.407869935446733</c:v>
                </c:pt>
                <c:pt idx="2">
                  <c:v>33.123550930001471</c:v>
                </c:pt>
                <c:pt idx="3">
                  <c:v>38.615842096637152</c:v>
                </c:pt>
                <c:pt idx="4">
                  <c:v>39.966509896480218</c:v>
                </c:pt>
                <c:pt idx="5">
                  <c:v>41.334527814908739</c:v>
                </c:pt>
                <c:pt idx="6">
                  <c:v>44.945520761995141</c:v>
                </c:pt>
                <c:pt idx="7">
                  <c:v>45.29761585212669</c:v>
                </c:pt>
                <c:pt idx="8">
                  <c:v>47.8471819205351</c:v>
                </c:pt>
                <c:pt idx="9">
                  <c:v>50.4310898634373</c:v>
                </c:pt>
                <c:pt idx="10">
                  <c:v>51.017090181640533</c:v>
                </c:pt>
                <c:pt idx="11">
                  <c:v>51.942871066613499</c:v>
                </c:pt>
                <c:pt idx="12">
                  <c:v>53.214342463599323</c:v>
                </c:pt>
                <c:pt idx="13">
                  <c:v>54.953963599109485</c:v>
                </c:pt>
                <c:pt idx="14">
                  <c:v>56.393841992182487</c:v>
                </c:pt>
                <c:pt idx="15">
                  <c:v>58.326626876223926</c:v>
                </c:pt>
                <c:pt idx="16">
                  <c:v>59.290979406404887</c:v>
                </c:pt>
                <c:pt idx="17">
                  <c:v>61.284180946612366</c:v>
                </c:pt>
                <c:pt idx="18">
                  <c:v>62.391728708848035</c:v>
                </c:pt>
                <c:pt idx="19">
                  <c:v>63.731935563562828</c:v>
                </c:pt>
                <c:pt idx="20">
                  <c:v>63.867368619715876</c:v>
                </c:pt>
                <c:pt idx="21">
                  <c:v>63.894497010362699</c:v>
                </c:pt>
                <c:pt idx="22">
                  <c:v>65.382445935188031</c:v>
                </c:pt>
                <c:pt idx="23">
                  <c:v>68.121412368609697</c:v>
                </c:pt>
              </c:numCache>
            </c:numRef>
          </c:yVal>
          <c:smooth val="0"/>
        </c:ser>
        <c:ser>
          <c:idx val="2"/>
          <c:order val="2"/>
          <c:tx>
            <c:v>средние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'ИУЦ(19)'!$S$9:$S$62</c:f>
              <c:numCache>
                <c:formatCode>General</c:formatCode>
                <c:ptCount val="54"/>
                <c:pt idx="23" formatCode="0.0">
                  <c:v>69.83088306353514</c:v>
                </c:pt>
                <c:pt idx="24" formatCode="0.0">
                  <c:v>70.946997021742462</c:v>
                </c:pt>
                <c:pt idx="25" formatCode="0.0">
                  <c:v>71.84161309993344</c:v>
                </c:pt>
                <c:pt idx="26" formatCode="0.0">
                  <c:v>72.502968558937766</c:v>
                </c:pt>
                <c:pt idx="27" formatCode="0.0">
                  <c:v>76.930127095903515</c:v>
                </c:pt>
                <c:pt idx="28" formatCode="0.0">
                  <c:v>78.600362568594122</c:v>
                </c:pt>
                <c:pt idx="29" formatCode="0.0">
                  <c:v>82.800950893068986</c:v>
                </c:pt>
                <c:pt idx="30" formatCode="0.0">
                  <c:v>83.097855860980403</c:v>
                </c:pt>
                <c:pt idx="31" formatCode="0.0">
                  <c:v>86.844374405253333</c:v>
                </c:pt>
                <c:pt idx="32" formatCode="0.0">
                  <c:v>87.388583589777426</c:v>
                </c:pt>
                <c:pt idx="33" formatCode="0.0">
                  <c:v>90.774825887604862</c:v>
                </c:pt>
                <c:pt idx="34" formatCode="0.0">
                  <c:v>94.837281756930196</c:v>
                </c:pt>
                <c:pt idx="35" formatCode="0.0">
                  <c:v>95.923147745690244</c:v>
                </c:pt>
                <c:pt idx="36" formatCode="0.0">
                  <c:v>104.62550243821217</c:v>
                </c:pt>
                <c:pt idx="37" formatCode="0.0">
                  <c:v>106.80460525776027</c:v>
                </c:pt>
                <c:pt idx="38" formatCode="0.0">
                  <c:v>108.58627172998143</c:v>
                </c:pt>
                <c:pt idx="39" formatCode="0.0">
                  <c:v>110.9385239536433</c:v>
                </c:pt>
              </c:numCache>
            </c:numRef>
          </c:yVal>
          <c:smooth val="0"/>
        </c:ser>
        <c:ser>
          <c:idx val="3"/>
          <c:order val="3"/>
          <c:tx>
            <c:v>верхние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'ИУЦ(19)'!$T$9:$T$62</c:f>
              <c:numCache>
                <c:formatCode>General</c:formatCode>
                <c:ptCount val="54"/>
                <c:pt idx="39" formatCode="0.0">
                  <c:v>113.37687941222455</c:v>
                </c:pt>
                <c:pt idx="40" formatCode="0.0">
                  <c:v>114.21682761078479</c:v>
                </c:pt>
                <c:pt idx="41" formatCode="0.0">
                  <c:v>114.41252262919613</c:v>
                </c:pt>
                <c:pt idx="42" formatCode="0.0">
                  <c:v>114.42999214155331</c:v>
                </c:pt>
                <c:pt idx="43" formatCode="0.0">
                  <c:v>114.84857427194531</c:v>
                </c:pt>
                <c:pt idx="44" formatCode="0.0">
                  <c:v>114.87670941325509</c:v>
                </c:pt>
                <c:pt idx="45" formatCode="0.0">
                  <c:v>115.04381052109828</c:v>
                </c:pt>
                <c:pt idx="46" formatCode="0.0">
                  <c:v>115.26855034790697</c:v>
                </c:pt>
                <c:pt idx="47" formatCode="0.0">
                  <c:v>115.50562273149229</c:v>
                </c:pt>
                <c:pt idx="48" formatCode="0.0">
                  <c:v>115.62977104322245</c:v>
                </c:pt>
                <c:pt idx="49" formatCode="0.0">
                  <c:v>116.30969030773659</c:v>
                </c:pt>
                <c:pt idx="50" formatCode="0.0">
                  <c:v>117.26392097326661</c:v>
                </c:pt>
                <c:pt idx="51" formatCode="0.0">
                  <c:v>119.2800655596748</c:v>
                </c:pt>
                <c:pt idx="52" formatCode="0.0">
                  <c:v>120.60458202265426</c:v>
                </c:pt>
                <c:pt idx="53" formatCode="0.0">
                  <c:v>130.88692985631241</c:v>
                </c:pt>
              </c:numCache>
            </c:numRef>
          </c:yVal>
          <c:smooth val="0"/>
        </c:ser>
        <c:ser>
          <c:idx val="4"/>
          <c:order val="4"/>
          <c:tx>
            <c:v>нижняя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'ИУЦ(19)'!$BQ$9:$BQ$62</c:f>
              <c:numCache>
                <c:formatCode>General</c:formatCode>
                <c:ptCount val="54"/>
                <c:pt idx="3">
                  <c:v>28500</c:v>
                </c:pt>
                <c:pt idx="4">
                  <c:v>28500</c:v>
                </c:pt>
                <c:pt idx="5">
                  <c:v>28500</c:v>
                </c:pt>
                <c:pt idx="6">
                  <c:v>28500</c:v>
                </c:pt>
                <c:pt idx="7">
                  <c:v>28500</c:v>
                </c:pt>
                <c:pt idx="8">
                  <c:v>28500</c:v>
                </c:pt>
                <c:pt idx="9">
                  <c:v>28500</c:v>
                </c:pt>
                <c:pt idx="10">
                  <c:v>28500</c:v>
                </c:pt>
                <c:pt idx="11">
                  <c:v>28500</c:v>
                </c:pt>
                <c:pt idx="12">
                  <c:v>28500</c:v>
                </c:pt>
                <c:pt idx="13">
                  <c:v>28500</c:v>
                </c:pt>
                <c:pt idx="14">
                  <c:v>28500</c:v>
                </c:pt>
                <c:pt idx="15">
                  <c:v>28500</c:v>
                </c:pt>
                <c:pt idx="16">
                  <c:v>28500</c:v>
                </c:pt>
                <c:pt idx="17">
                  <c:v>28500</c:v>
                </c:pt>
                <c:pt idx="18">
                  <c:v>28500</c:v>
                </c:pt>
                <c:pt idx="19">
                  <c:v>28500</c:v>
                </c:pt>
                <c:pt idx="20">
                  <c:v>28500</c:v>
                </c:pt>
                <c:pt idx="21">
                  <c:v>28500</c:v>
                </c:pt>
                <c:pt idx="22">
                  <c:v>28500</c:v>
                </c:pt>
                <c:pt idx="23">
                  <c:v>28500</c:v>
                </c:pt>
                <c:pt idx="24">
                  <c:v>28500</c:v>
                </c:pt>
                <c:pt idx="25">
                  <c:v>28500</c:v>
                </c:pt>
                <c:pt idx="26">
                  <c:v>28500</c:v>
                </c:pt>
                <c:pt idx="27">
                  <c:v>28500</c:v>
                </c:pt>
                <c:pt idx="28">
                  <c:v>28500</c:v>
                </c:pt>
                <c:pt idx="29">
                  <c:v>28500</c:v>
                </c:pt>
                <c:pt idx="30">
                  <c:v>28500</c:v>
                </c:pt>
                <c:pt idx="31">
                  <c:v>28500</c:v>
                </c:pt>
                <c:pt idx="32">
                  <c:v>28500</c:v>
                </c:pt>
                <c:pt idx="33">
                  <c:v>28500</c:v>
                </c:pt>
                <c:pt idx="34">
                  <c:v>28500</c:v>
                </c:pt>
                <c:pt idx="35">
                  <c:v>28500</c:v>
                </c:pt>
                <c:pt idx="36">
                  <c:v>28500</c:v>
                </c:pt>
                <c:pt idx="37">
                  <c:v>28500</c:v>
                </c:pt>
                <c:pt idx="38">
                  <c:v>28500</c:v>
                </c:pt>
                <c:pt idx="39">
                  <c:v>28500</c:v>
                </c:pt>
                <c:pt idx="40">
                  <c:v>28500</c:v>
                </c:pt>
                <c:pt idx="41">
                  <c:v>28500</c:v>
                </c:pt>
                <c:pt idx="42">
                  <c:v>28500</c:v>
                </c:pt>
                <c:pt idx="43">
                  <c:v>28500</c:v>
                </c:pt>
                <c:pt idx="44">
                  <c:v>28500</c:v>
                </c:pt>
                <c:pt idx="45">
                  <c:v>28500</c:v>
                </c:pt>
                <c:pt idx="46">
                  <c:v>28500</c:v>
                </c:pt>
                <c:pt idx="47">
                  <c:v>28500</c:v>
                </c:pt>
                <c:pt idx="48">
                  <c:v>28500</c:v>
                </c:pt>
                <c:pt idx="49">
                  <c:v>28500</c:v>
                </c:pt>
                <c:pt idx="50">
                  <c:v>28500</c:v>
                </c:pt>
              </c:numCache>
            </c:numRef>
          </c:xVal>
          <c:yVal>
            <c:numRef>
              <c:f>'ИУЦ(19)'!$BR$9:$BR$62</c:f>
              <c:numCache>
                <c:formatCode>General</c:formatCode>
                <c:ptCount val="54"/>
                <c:pt idx="3">
                  <c:v>15</c:v>
                </c:pt>
                <c:pt idx="4">
                  <c:v>18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  <c:pt idx="8">
                  <c:v>30</c:v>
                </c:pt>
                <c:pt idx="9">
                  <c:v>33</c:v>
                </c:pt>
                <c:pt idx="10">
                  <c:v>36</c:v>
                </c:pt>
                <c:pt idx="11">
                  <c:v>39</c:v>
                </c:pt>
                <c:pt idx="12">
                  <c:v>42</c:v>
                </c:pt>
                <c:pt idx="13">
                  <c:v>45</c:v>
                </c:pt>
                <c:pt idx="14">
                  <c:v>48</c:v>
                </c:pt>
                <c:pt idx="15">
                  <c:v>51</c:v>
                </c:pt>
                <c:pt idx="16">
                  <c:v>54</c:v>
                </c:pt>
                <c:pt idx="17">
                  <c:v>57</c:v>
                </c:pt>
                <c:pt idx="18">
                  <c:v>60</c:v>
                </c:pt>
                <c:pt idx="19">
                  <c:v>63</c:v>
                </c:pt>
                <c:pt idx="20">
                  <c:v>66</c:v>
                </c:pt>
                <c:pt idx="21">
                  <c:v>69</c:v>
                </c:pt>
                <c:pt idx="22">
                  <c:v>72</c:v>
                </c:pt>
                <c:pt idx="23">
                  <c:v>75</c:v>
                </c:pt>
                <c:pt idx="24">
                  <c:v>78</c:v>
                </c:pt>
                <c:pt idx="25">
                  <c:v>81</c:v>
                </c:pt>
                <c:pt idx="26">
                  <c:v>84</c:v>
                </c:pt>
                <c:pt idx="27">
                  <c:v>87</c:v>
                </c:pt>
                <c:pt idx="28">
                  <c:v>90</c:v>
                </c:pt>
                <c:pt idx="29">
                  <c:v>93</c:v>
                </c:pt>
                <c:pt idx="30">
                  <c:v>96</c:v>
                </c:pt>
                <c:pt idx="31">
                  <c:v>99</c:v>
                </c:pt>
                <c:pt idx="32">
                  <c:v>102</c:v>
                </c:pt>
                <c:pt idx="33">
                  <c:v>105</c:v>
                </c:pt>
                <c:pt idx="34">
                  <c:v>108</c:v>
                </c:pt>
                <c:pt idx="35">
                  <c:v>111</c:v>
                </c:pt>
                <c:pt idx="36">
                  <c:v>114</c:v>
                </c:pt>
                <c:pt idx="37">
                  <c:v>117</c:v>
                </c:pt>
                <c:pt idx="38">
                  <c:v>120</c:v>
                </c:pt>
                <c:pt idx="39">
                  <c:v>123</c:v>
                </c:pt>
                <c:pt idx="40">
                  <c:v>126</c:v>
                </c:pt>
                <c:pt idx="41">
                  <c:v>129</c:v>
                </c:pt>
                <c:pt idx="42">
                  <c:v>132</c:v>
                </c:pt>
                <c:pt idx="43">
                  <c:v>135</c:v>
                </c:pt>
                <c:pt idx="44">
                  <c:v>138</c:v>
                </c:pt>
                <c:pt idx="45">
                  <c:v>141</c:v>
                </c:pt>
                <c:pt idx="46">
                  <c:v>144</c:v>
                </c:pt>
                <c:pt idx="47">
                  <c:v>147</c:v>
                </c:pt>
                <c:pt idx="48">
                  <c:v>150</c:v>
                </c:pt>
                <c:pt idx="49">
                  <c:v>153</c:v>
                </c:pt>
                <c:pt idx="50">
                  <c:v>156</c:v>
                </c:pt>
              </c:numCache>
            </c:numRef>
          </c:yVal>
          <c:smooth val="0"/>
        </c:ser>
        <c:ser>
          <c:idx val="5"/>
          <c:order val="5"/>
          <c:tx>
            <c:v>верхняя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'ИУЦ(19)'!$BS$9:$BS$62</c:f>
              <c:numCache>
                <c:formatCode>General</c:formatCode>
                <c:ptCount val="54"/>
                <c:pt idx="3">
                  <c:v>41500</c:v>
                </c:pt>
                <c:pt idx="4">
                  <c:v>41500</c:v>
                </c:pt>
                <c:pt idx="5">
                  <c:v>41500</c:v>
                </c:pt>
                <c:pt idx="6">
                  <c:v>41500</c:v>
                </c:pt>
                <c:pt idx="7">
                  <c:v>41500</c:v>
                </c:pt>
                <c:pt idx="8">
                  <c:v>41500</c:v>
                </c:pt>
                <c:pt idx="9">
                  <c:v>41500</c:v>
                </c:pt>
                <c:pt idx="10">
                  <c:v>41500</c:v>
                </c:pt>
                <c:pt idx="11">
                  <c:v>41500</c:v>
                </c:pt>
                <c:pt idx="12">
                  <c:v>41500</c:v>
                </c:pt>
                <c:pt idx="13">
                  <c:v>41500</c:v>
                </c:pt>
                <c:pt idx="14">
                  <c:v>41500</c:v>
                </c:pt>
                <c:pt idx="15">
                  <c:v>41500</c:v>
                </c:pt>
                <c:pt idx="16">
                  <c:v>41500</c:v>
                </c:pt>
                <c:pt idx="17">
                  <c:v>41500</c:v>
                </c:pt>
                <c:pt idx="18">
                  <c:v>41500</c:v>
                </c:pt>
                <c:pt idx="19">
                  <c:v>41500</c:v>
                </c:pt>
                <c:pt idx="20">
                  <c:v>41500</c:v>
                </c:pt>
                <c:pt idx="21">
                  <c:v>41500</c:v>
                </c:pt>
                <c:pt idx="22">
                  <c:v>41500</c:v>
                </c:pt>
                <c:pt idx="23">
                  <c:v>41500</c:v>
                </c:pt>
                <c:pt idx="24">
                  <c:v>41500</c:v>
                </c:pt>
                <c:pt idx="25">
                  <c:v>41500</c:v>
                </c:pt>
                <c:pt idx="26">
                  <c:v>41500</c:v>
                </c:pt>
                <c:pt idx="27">
                  <c:v>41500</c:v>
                </c:pt>
                <c:pt idx="28">
                  <c:v>41500</c:v>
                </c:pt>
                <c:pt idx="29">
                  <c:v>41500</c:v>
                </c:pt>
                <c:pt idx="30">
                  <c:v>41500</c:v>
                </c:pt>
                <c:pt idx="31">
                  <c:v>41500</c:v>
                </c:pt>
                <c:pt idx="32">
                  <c:v>41500</c:v>
                </c:pt>
                <c:pt idx="33">
                  <c:v>41500</c:v>
                </c:pt>
                <c:pt idx="34">
                  <c:v>41500</c:v>
                </c:pt>
                <c:pt idx="35">
                  <c:v>41500</c:v>
                </c:pt>
                <c:pt idx="36">
                  <c:v>41500</c:v>
                </c:pt>
                <c:pt idx="37">
                  <c:v>41500</c:v>
                </c:pt>
                <c:pt idx="38">
                  <c:v>41500</c:v>
                </c:pt>
                <c:pt idx="39">
                  <c:v>41500</c:v>
                </c:pt>
                <c:pt idx="40">
                  <c:v>41500</c:v>
                </c:pt>
                <c:pt idx="41">
                  <c:v>41500</c:v>
                </c:pt>
                <c:pt idx="42">
                  <c:v>41500</c:v>
                </c:pt>
                <c:pt idx="43">
                  <c:v>41500</c:v>
                </c:pt>
                <c:pt idx="44">
                  <c:v>41500</c:v>
                </c:pt>
                <c:pt idx="45">
                  <c:v>41500</c:v>
                </c:pt>
                <c:pt idx="46">
                  <c:v>41500</c:v>
                </c:pt>
                <c:pt idx="47">
                  <c:v>41500</c:v>
                </c:pt>
                <c:pt idx="48">
                  <c:v>41500</c:v>
                </c:pt>
                <c:pt idx="49">
                  <c:v>41500</c:v>
                </c:pt>
                <c:pt idx="50">
                  <c:v>41500</c:v>
                </c:pt>
              </c:numCache>
            </c:numRef>
          </c:xVal>
          <c:yVal>
            <c:numRef>
              <c:f>'ИУЦ(19)'!$BT$9:$BT$62</c:f>
              <c:numCache>
                <c:formatCode>General</c:formatCode>
                <c:ptCount val="54"/>
                <c:pt idx="3">
                  <c:v>15</c:v>
                </c:pt>
                <c:pt idx="4">
                  <c:v>18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  <c:pt idx="8">
                  <c:v>30</c:v>
                </c:pt>
                <c:pt idx="9">
                  <c:v>33</c:v>
                </c:pt>
                <c:pt idx="10">
                  <c:v>36</c:v>
                </c:pt>
                <c:pt idx="11">
                  <c:v>39</c:v>
                </c:pt>
                <c:pt idx="12">
                  <c:v>42</c:v>
                </c:pt>
                <c:pt idx="13">
                  <c:v>45</c:v>
                </c:pt>
                <c:pt idx="14">
                  <c:v>48</c:v>
                </c:pt>
                <c:pt idx="15">
                  <c:v>51</c:v>
                </c:pt>
                <c:pt idx="16">
                  <c:v>54</c:v>
                </c:pt>
                <c:pt idx="17">
                  <c:v>57</c:v>
                </c:pt>
                <c:pt idx="18">
                  <c:v>60</c:v>
                </c:pt>
                <c:pt idx="19">
                  <c:v>63</c:v>
                </c:pt>
                <c:pt idx="20">
                  <c:v>66</c:v>
                </c:pt>
                <c:pt idx="21">
                  <c:v>69</c:v>
                </c:pt>
                <c:pt idx="22">
                  <c:v>72</c:v>
                </c:pt>
                <c:pt idx="23">
                  <c:v>75</c:v>
                </c:pt>
                <c:pt idx="24">
                  <c:v>78</c:v>
                </c:pt>
                <c:pt idx="25">
                  <c:v>81</c:v>
                </c:pt>
                <c:pt idx="26">
                  <c:v>84</c:v>
                </c:pt>
                <c:pt idx="27">
                  <c:v>87</c:v>
                </c:pt>
                <c:pt idx="28">
                  <c:v>90</c:v>
                </c:pt>
                <c:pt idx="29">
                  <c:v>93</c:v>
                </c:pt>
                <c:pt idx="30">
                  <c:v>96</c:v>
                </c:pt>
                <c:pt idx="31">
                  <c:v>99</c:v>
                </c:pt>
                <c:pt idx="32">
                  <c:v>102</c:v>
                </c:pt>
                <c:pt idx="33">
                  <c:v>105</c:v>
                </c:pt>
                <c:pt idx="34">
                  <c:v>108</c:v>
                </c:pt>
                <c:pt idx="35">
                  <c:v>111</c:v>
                </c:pt>
                <c:pt idx="36">
                  <c:v>114</c:v>
                </c:pt>
                <c:pt idx="37">
                  <c:v>117</c:v>
                </c:pt>
                <c:pt idx="38">
                  <c:v>120</c:v>
                </c:pt>
                <c:pt idx="39">
                  <c:v>123</c:v>
                </c:pt>
                <c:pt idx="40">
                  <c:v>126</c:v>
                </c:pt>
                <c:pt idx="41">
                  <c:v>129</c:v>
                </c:pt>
                <c:pt idx="42">
                  <c:v>132</c:v>
                </c:pt>
                <c:pt idx="43">
                  <c:v>135</c:v>
                </c:pt>
                <c:pt idx="44">
                  <c:v>138</c:v>
                </c:pt>
                <c:pt idx="45">
                  <c:v>141</c:v>
                </c:pt>
                <c:pt idx="46">
                  <c:v>144</c:v>
                </c:pt>
                <c:pt idx="47">
                  <c:v>147</c:v>
                </c:pt>
                <c:pt idx="48">
                  <c:v>150</c:v>
                </c:pt>
                <c:pt idx="49">
                  <c:v>153</c:v>
                </c:pt>
                <c:pt idx="50">
                  <c:v>156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233024"/>
        <c:axId val="63440000"/>
      </c:scatterChart>
      <c:valAx>
        <c:axId val="63233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GDPpc, USD</a:t>
                </a:r>
                <a:endParaRPr lang="ru-RU" sz="1400"/>
              </a:p>
            </c:rich>
          </c:tx>
          <c:layout>
            <c:manualLayout>
              <c:xMode val="edge"/>
              <c:yMode val="edge"/>
              <c:x val="0.82952997130204031"/>
              <c:y val="0.9289009818590476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63440000"/>
        <c:crosses val="autoZero"/>
        <c:crossBetween val="midCat"/>
      </c:valAx>
      <c:valAx>
        <c:axId val="63440000"/>
        <c:scaling>
          <c:orientation val="minMax"/>
          <c:max val="1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PLI, %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0"/>
              <c:y val="3.822137067813256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632330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38541666666668"/>
          <c:y val="3.6056944444444447E-2"/>
          <c:w val="0.81610231786207144"/>
          <c:h val="0.78110911698964958"/>
        </c:manualLayout>
      </c:layout>
      <c:scatterChart>
        <c:scatterStyle val="lineMarker"/>
        <c:varyColors val="0"/>
        <c:ser>
          <c:idx val="36"/>
          <c:order val="0"/>
          <c:tx>
            <c:v>точки</c:v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 w="22225">
                <a:solidFill>
                  <a:schemeClr val="tx2"/>
                </a:solidFill>
              </a:ln>
            </c:spPr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'ИУЦ(19)'!$D$9:$D$62</c:f>
              <c:numCache>
                <c:formatCode>0.0</c:formatCode>
                <c:ptCount val="54"/>
                <c:pt idx="0">
                  <c:v>33.48179686667077</c:v>
                </c:pt>
                <c:pt idx="1">
                  <c:v>30.405433771375922</c:v>
                </c:pt>
                <c:pt idx="2">
                  <c:v>36.505551303903097</c:v>
                </c:pt>
                <c:pt idx="3">
                  <c:v>40.095480217478993</c:v>
                </c:pt>
                <c:pt idx="4">
                  <c:v>46.368697321343319</c:v>
                </c:pt>
                <c:pt idx="5">
                  <c:v>40.430804929039752</c:v>
                </c:pt>
                <c:pt idx="6">
                  <c:v>40.489767712721502</c:v>
                </c:pt>
                <c:pt idx="7">
                  <c:v>44.942907620293596</c:v>
                </c:pt>
                <c:pt idx="8">
                  <c:v>47.920486609061413</c:v>
                </c:pt>
                <c:pt idx="9">
                  <c:v>46.405189181681884</c:v>
                </c:pt>
                <c:pt idx="10">
                  <c:v>45.159910492727903</c:v>
                </c:pt>
                <c:pt idx="11">
                  <c:v>60.198346374559854</c:v>
                </c:pt>
                <c:pt idx="12">
                  <c:v>44.810118253504768</c:v>
                </c:pt>
                <c:pt idx="13">
                  <c:v>52.420702779031025</c:v>
                </c:pt>
                <c:pt idx="14">
                  <c:v>48.221793014753032</c:v>
                </c:pt>
                <c:pt idx="15">
                  <c:v>61.258246230000502</c:v>
                </c:pt>
                <c:pt idx="16">
                  <c:v>64.193581973153357</c:v>
                </c:pt>
                <c:pt idx="17">
                  <c:v>65.832206609861387</c:v>
                </c:pt>
                <c:pt idx="18">
                  <c:v>51.780117788461489</c:v>
                </c:pt>
                <c:pt idx="19">
                  <c:v>55.800413660798277</c:v>
                </c:pt>
                <c:pt idx="20">
                  <c:v>55.44521050739484</c:v>
                </c:pt>
                <c:pt idx="21">
                  <c:v>55.357334259549042</c:v>
                </c:pt>
                <c:pt idx="22">
                  <c:v>82.002722047964056</c:v>
                </c:pt>
                <c:pt idx="23">
                  <c:v>58.80080401422574</c:v>
                </c:pt>
                <c:pt idx="24">
                  <c:v>69.863922429132018</c:v>
                </c:pt>
                <c:pt idx="25">
                  <c:v>76.641378158813637</c:v>
                </c:pt>
                <c:pt idx="26">
                  <c:v>64.076805950613476</c:v>
                </c:pt>
                <c:pt idx="27">
                  <c:v>89.769159784197868</c:v>
                </c:pt>
                <c:pt idx="28">
                  <c:v>77.499142769347401</c:v>
                </c:pt>
                <c:pt idx="29">
                  <c:v>61.027927548913318</c:v>
                </c:pt>
                <c:pt idx="30">
                  <c:v>77.400373441803154</c:v>
                </c:pt>
                <c:pt idx="31">
                  <c:v>87.944425947945007</c:v>
                </c:pt>
                <c:pt idx="32">
                  <c:v>82.694274931255919</c:v>
                </c:pt>
                <c:pt idx="33">
                  <c:v>107.59610501965098</c:v>
                </c:pt>
                <c:pt idx="34">
                  <c:v>97.527383854304077</c:v>
                </c:pt>
                <c:pt idx="35">
                  <c:v>119.68947425225143</c:v>
                </c:pt>
                <c:pt idx="36">
                  <c:v>96.723029713537414</c:v>
                </c:pt>
                <c:pt idx="37">
                  <c:v>106.79696644129675</c:v>
                </c:pt>
                <c:pt idx="38">
                  <c:v>114.0337061140408</c:v>
                </c:pt>
                <c:pt idx="39">
                  <c:v>120.24212884473431</c:v>
                </c:pt>
                <c:pt idx="40">
                  <c:v>118.52024804882187</c:v>
                </c:pt>
                <c:pt idx="41">
                  <c:v>111.88592621882837</c:v>
                </c:pt>
                <c:pt idx="42">
                  <c:v>105.90392946975375</c:v>
                </c:pt>
                <c:pt idx="43">
                  <c:v>127.58564650417894</c:v>
                </c:pt>
                <c:pt idx="44">
                  <c:v>131.52779954342998</c:v>
                </c:pt>
                <c:pt idx="45">
                  <c:v>101.79461384670326</c:v>
                </c:pt>
                <c:pt idx="46">
                  <c:v>130.43235302065617</c:v>
                </c:pt>
                <c:pt idx="47">
                  <c:v>105.56737079222796</c:v>
                </c:pt>
                <c:pt idx="48">
                  <c:v>106.41756035349739</c:v>
                </c:pt>
                <c:pt idx="49">
                  <c:v>108.26616534251681</c:v>
                </c:pt>
                <c:pt idx="50">
                  <c:v>100</c:v>
                </c:pt>
                <c:pt idx="51">
                  <c:v>140.25842500203765</c:v>
                </c:pt>
                <c:pt idx="52">
                  <c:v>147.85957466102914</c:v>
                </c:pt>
                <c:pt idx="53">
                  <c:v>117.02905936727193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496192"/>
        <c:axId val="63498496"/>
      </c:scatterChart>
      <c:valAx>
        <c:axId val="6349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err="1"/>
                  <a:t>GDPpc</a:t>
                </a:r>
                <a:r>
                  <a:rPr lang="en-US" sz="1800" dirty="0"/>
                  <a:t>, USD</a:t>
                </a:r>
                <a:endParaRPr lang="ru-RU" sz="1800" dirty="0"/>
              </a:p>
            </c:rich>
          </c:tx>
          <c:layout>
            <c:manualLayout>
              <c:xMode val="edge"/>
              <c:yMode val="edge"/>
              <c:x val="0.81667513888888887"/>
              <c:y val="0.9158534722222222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498496"/>
        <c:crosses val="autoZero"/>
        <c:crossBetween val="midCat"/>
      </c:valAx>
      <c:valAx>
        <c:axId val="63498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PLI, %</a:t>
                </a:r>
                <a:endParaRPr lang="ru-RU" sz="1600"/>
              </a:p>
            </c:rich>
          </c:tx>
          <c:layout>
            <c:manualLayout>
              <c:xMode val="edge"/>
              <c:yMode val="edge"/>
              <c:x val="0"/>
              <c:y val="1.262789173692149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34961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9368730857591"/>
          <c:y val="4.4876326100496723E-2"/>
          <c:w val="0.8266856944444444"/>
          <c:h val="0.77247916666666683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'ИУЦ(19)'!$AB$9:$AB$62</c:f>
              <c:numCache>
                <c:formatCode>0.0</c:formatCode>
                <c:ptCount val="54"/>
                <c:pt idx="0">
                  <c:v>31.413692311247669</c:v>
                </c:pt>
                <c:pt idx="1">
                  <c:v>32.897031543280676</c:v>
                </c:pt>
                <c:pt idx="2">
                  <c:v>35.155954782866438</c:v>
                </c:pt>
                <c:pt idx="3">
                  <c:v>39.724482595876061</c:v>
                </c:pt>
                <c:pt idx="4">
                  <c:v>40.847977913677887</c:v>
                </c:pt>
                <c:pt idx="5">
                  <c:v>41.985905186543974</c:v>
                </c:pt>
                <c:pt idx="6">
                  <c:v>44.98955543210279</c:v>
                </c:pt>
                <c:pt idx="7">
                  <c:v>45.282430693680638</c:v>
                </c:pt>
                <c:pt idx="8">
                  <c:v>47.403178327270552</c:v>
                </c:pt>
                <c:pt idx="9">
                  <c:v>49.552491782302866</c:v>
                </c:pt>
                <c:pt idx="10">
                  <c:v>50.039931116984718</c:v>
                </c:pt>
                <c:pt idx="11">
                  <c:v>50.810002402980004</c:v>
                </c:pt>
                <c:pt idx="12">
                  <c:v>51.867621575805842</c:v>
                </c:pt>
                <c:pt idx="13">
                  <c:v>53.314651112396461</c:v>
                </c:pt>
                <c:pt idx="14">
                  <c:v>54.512352451696557</c:v>
                </c:pt>
                <c:pt idx="15">
                  <c:v>56.120057001839086</c:v>
                </c:pt>
                <c:pt idx="16">
                  <c:v>56.922212463377861</c:v>
                </c:pt>
                <c:pt idx="17">
                  <c:v>58.580172028356522</c:v>
                </c:pt>
                <c:pt idx="18">
                  <c:v>59.501438327337112</c:v>
                </c:pt>
              </c:numCache>
            </c:numRef>
          </c:yVal>
          <c:smooth val="0"/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'ИУЦ(19)'!$AC$9:$AC$62</c:f>
              <c:numCache>
                <c:formatCode>0.0</c:formatCode>
                <c:ptCount val="54"/>
                <c:pt idx="1">
                  <c:v>32.801422969429105</c:v>
                </c:pt>
                <c:pt idx="2">
                  <c:v>35.022825641910956</c:v>
                </c:pt>
                <c:pt idx="3">
                  <c:v>39.515470507076117</c:v>
                </c:pt>
                <c:pt idx="4">
                  <c:v>40.620304641211412</c:v>
                </c:pt>
                <c:pt idx="5">
                  <c:v>41.739331016582284</c:v>
                </c:pt>
                <c:pt idx="6">
                  <c:v>44.693090828229842</c:v>
                </c:pt>
                <c:pt idx="7">
                  <c:v>44.981101450889227</c:v>
                </c:pt>
                <c:pt idx="8">
                  <c:v>47.066623605143612</c:v>
                </c:pt>
                <c:pt idx="9">
                  <c:v>49.180237104416605</c:v>
                </c:pt>
                <c:pt idx="10">
                  <c:v>49.659580103665064</c:v>
                </c:pt>
                <c:pt idx="11">
                  <c:v>50.416860556021263</c:v>
                </c:pt>
                <c:pt idx="12">
                  <c:v>51.456912743635307</c:v>
                </c:pt>
                <c:pt idx="13">
                  <c:v>52.879907214369084</c:v>
                </c:pt>
                <c:pt idx="14">
                  <c:v>54.057714812844274</c:v>
                </c:pt>
                <c:pt idx="15">
                  <c:v>55.638715495675257</c:v>
                </c:pt>
                <c:pt idx="16">
                  <c:v>56.427547207519922</c:v>
                </c:pt>
                <c:pt idx="17">
                  <c:v>58.0579681726811</c:v>
                </c:pt>
                <c:pt idx="18">
                  <c:v>58.963932298756603</c:v>
                </c:pt>
                <c:pt idx="19">
                  <c:v>60.060209473694101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'ИУЦ(19)'!$AD$9:$AD$62</c:f>
              <c:numCache>
                <c:formatCode>General</c:formatCode>
                <c:ptCount val="54"/>
                <c:pt idx="2" formatCode="0.0">
                  <c:v>36.234624063559551</c:v>
                </c:pt>
                <c:pt idx="3" formatCode="0.0">
                  <c:v>40.327843677921948</c:v>
                </c:pt>
                <c:pt idx="4" formatCode="0.0">
                  <c:v>41.334450895760298</c:v>
                </c:pt>
                <c:pt idx="5" formatCode="0.0">
                  <c:v>42.353988572591234</c:v>
                </c:pt>
                <c:pt idx="6" formatCode="0.0">
                  <c:v>45.045139990077395</c:v>
                </c:pt>
                <c:pt idx="7" formatCode="0.0">
                  <c:v>45.307544601435602</c:v>
                </c:pt>
                <c:pt idx="8" formatCode="0.0">
                  <c:v>47.207650317373947</c:v>
                </c:pt>
                <c:pt idx="9" formatCode="0.0">
                  <c:v>49.133349875664607</c:v>
                </c:pt>
                <c:pt idx="10" formatCode="0.0">
                  <c:v>49.570076175075528</c:v>
                </c:pt>
                <c:pt idx="11" formatCode="0.0">
                  <c:v>50.260029486362612</c:v>
                </c:pt>
                <c:pt idx="12" formatCode="0.0">
                  <c:v>51.207614292655961</c:v>
                </c:pt>
                <c:pt idx="13" formatCode="0.0">
                  <c:v>52.50409533078551</c:v>
                </c:pt>
                <c:pt idx="14" formatCode="0.0">
                  <c:v>53.577188198954268</c:v>
                </c:pt>
                <c:pt idx="15" formatCode="0.0">
                  <c:v>55.017627672695355</c:v>
                </c:pt>
                <c:pt idx="16" formatCode="0.0">
                  <c:v>55.736327131980332</c:v>
                </c:pt>
                <c:pt idx="17" formatCode="0.0">
                  <c:v>57.221793104599577</c:v>
                </c:pt>
                <c:pt idx="18" formatCode="0.0">
                  <c:v>58.047211147212785</c:v>
                </c:pt>
                <c:pt idx="19" formatCode="0.0">
                  <c:v>59.046022174994079</c:v>
                </c:pt>
                <c:pt idx="20" formatCode="0.0">
                  <c:v>59.146955870069519</c:v>
                </c:pt>
              </c:numCache>
            </c:numRef>
          </c:yVal>
          <c:smooth val="0"/>
        </c:ser>
        <c:ser>
          <c:idx val="3"/>
          <c:order val="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'ИУЦ(19)'!$AE$9:$AE$62</c:f>
              <c:numCache>
                <c:formatCode>General</c:formatCode>
                <c:ptCount val="54"/>
                <c:pt idx="3" formatCode="0.0">
                  <c:v>40.521408154269459</c:v>
                </c:pt>
                <c:pt idx="4" formatCode="0.0">
                  <c:v>41.489915862261476</c:v>
                </c:pt>
                <c:pt idx="5" formatCode="0.0">
                  <c:v>42.470864618738212</c:v>
                </c:pt>
                <c:pt idx="6" formatCode="0.0">
                  <c:v>45.060157487913273</c:v>
                </c:pt>
                <c:pt idx="7" formatCode="0.0">
                  <c:v>45.312630234193428</c:v>
                </c:pt>
                <c:pt idx="8" formatCode="0.0">
                  <c:v>47.140818031056114</c:v>
                </c:pt>
                <c:pt idx="9" formatCode="0.0">
                  <c:v>48.993630957915968</c:v>
                </c:pt>
                <c:pt idx="10" formatCode="0.0">
                  <c:v>49.413827415647141</c:v>
                </c:pt>
                <c:pt idx="11" formatCode="0.0">
                  <c:v>50.077666387089394</c:v>
                </c:pt>
                <c:pt idx="12" formatCode="0.0">
                  <c:v>50.989385648195075</c:v>
                </c:pt>
                <c:pt idx="13" formatCode="0.0">
                  <c:v>52.236795617488184</c:v>
                </c:pt>
                <c:pt idx="14" formatCode="0.0">
                  <c:v>53.269272531814863</c:v>
                </c:pt>
                <c:pt idx="15" formatCode="0.0">
                  <c:v>54.655192191928251</c:v>
                </c:pt>
                <c:pt idx="16" formatCode="0.0">
                  <c:v>55.346689286040061</c:v>
                </c:pt>
                <c:pt idx="17" formatCode="0.0">
                  <c:v>56.775931217695501</c:v>
                </c:pt>
                <c:pt idx="18" formatCode="0.0">
                  <c:v>57.570107657541925</c:v>
                </c:pt>
                <c:pt idx="19" formatCode="0.0">
                  <c:v>58.531114256829952</c:v>
                </c:pt>
                <c:pt idx="20" formatCode="0.0">
                  <c:v>58.628227669037145</c:v>
                </c:pt>
                <c:pt idx="21" formatCode="0.0">
                  <c:v>58.647680309760446</c:v>
                </c:pt>
              </c:numCache>
            </c:numRef>
          </c:yVal>
          <c:smooth val="0"/>
        </c:ser>
        <c:ser>
          <c:idx val="4"/>
          <c:order val="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'ИУЦ(19)'!$AF$9:$AF$62</c:f>
              <c:numCache>
                <c:formatCode>General</c:formatCode>
                <c:ptCount val="54"/>
                <c:pt idx="4" formatCode="0.0">
                  <c:v>39.759142103211929</c:v>
                </c:pt>
                <c:pt idx="5" formatCode="0.0">
                  <c:v>41.015520438284653</c:v>
                </c:pt>
                <c:pt idx="6" formatCode="0.0">
                  <c:v>44.331831756802551</c:v>
                </c:pt>
                <c:pt idx="7" formatCode="0.0">
                  <c:v>44.655193488522357</c:v>
                </c:pt>
                <c:pt idx="8" formatCode="0.0">
                  <c:v>46.996697593866614</c:v>
                </c:pt>
                <c:pt idx="9" formatCode="0.0">
                  <c:v>49.36974104275204</c:v>
                </c:pt>
                <c:pt idx="10" formatCode="0.0">
                  <c:v>49.907919742181647</c:v>
                </c:pt>
                <c:pt idx="11" formatCode="0.0">
                  <c:v>50.758150598982574</c:v>
                </c:pt>
                <c:pt idx="12" formatCode="0.0">
                  <c:v>51.925861266597721</c:v>
                </c:pt>
                <c:pt idx="13" formatCode="0.0">
                  <c:v>53.523517464259427</c:v>
                </c:pt>
                <c:pt idx="14" formatCode="0.0">
                  <c:v>54.845891969612651</c:v>
                </c:pt>
                <c:pt idx="15" formatCode="0.0">
                  <c:v>56.620948437772938</c:v>
                </c:pt>
                <c:pt idx="16" formatCode="0.0">
                  <c:v>57.506603230718724</c:v>
                </c:pt>
                <c:pt idx="17" formatCode="0.0">
                  <c:v>59.337145944243218</c:v>
                </c:pt>
                <c:pt idx="18" formatCode="0.0">
                  <c:v>60.354310262624104</c:v>
                </c:pt>
                <c:pt idx="19" formatCode="0.0">
                  <c:v>61.58514710627734</c:v>
                </c:pt>
                <c:pt idx="20" formatCode="0.0">
                  <c:v>61.709527902253207</c:v>
                </c:pt>
                <c:pt idx="21" formatCode="0.0">
                  <c:v>61.734442431379563</c:v>
                </c:pt>
                <c:pt idx="22" formatCode="0.0">
                  <c:v>63.100964585557747</c:v>
                </c:pt>
              </c:numCache>
            </c:numRef>
          </c:yVal>
          <c:smooth val="0"/>
        </c:ser>
        <c:ser>
          <c:idx val="5"/>
          <c:order val="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'ИУЦ(19)'!$AG$9:$AG$62</c:f>
              <c:numCache>
                <c:formatCode>General</c:formatCode>
                <c:ptCount val="54"/>
                <c:pt idx="5" formatCode="0.0">
                  <c:v>40.001978432709876</c:v>
                </c:pt>
                <c:pt idx="6" formatCode="0.0">
                  <c:v>43.393959162724116</c:v>
                </c:pt>
                <c:pt idx="7" formatCode="0.0">
                  <c:v>43.724699149857706</c:v>
                </c:pt>
                <c:pt idx="8" formatCode="0.0">
                  <c:v>46.11963015655418</c:v>
                </c:pt>
                <c:pt idx="9" formatCode="0.0">
                  <c:v>48.54682015079851</c:v>
                </c:pt>
                <c:pt idx="10" formatCode="0.0">
                  <c:v>49.097278657988731</c:v>
                </c:pt>
                <c:pt idx="11" formatCode="0.0">
                  <c:v>49.966909523531569</c:v>
                </c:pt>
                <c:pt idx="12" formatCode="0.0">
                  <c:v>51.161264245498018</c:v>
                </c:pt>
                <c:pt idx="13" formatCode="0.0">
                  <c:v>52.795374711966005</c:v>
                </c:pt>
                <c:pt idx="14" formatCode="0.0">
                  <c:v>54.147922289442796</c:v>
                </c:pt>
                <c:pt idx="15" formatCode="0.0">
                  <c:v>55.963480829157241</c:v>
                </c:pt>
                <c:pt idx="16" formatCode="0.0">
                  <c:v>56.869343910931917</c:v>
                </c:pt>
                <c:pt idx="17" formatCode="0.0">
                  <c:v>58.741654744680183</c:v>
                </c:pt>
                <c:pt idx="18" formatCode="0.0">
                  <c:v>59.782028049785922</c:v>
                </c:pt>
                <c:pt idx="19" formatCode="0.0">
                  <c:v>61.040949319375649</c:v>
                </c:pt>
                <c:pt idx="20" formatCode="0.0">
                  <c:v>61.16816815458516</c:v>
                </c:pt>
                <c:pt idx="21" formatCode="0.0">
                  <c:v>61.193651167058107</c:v>
                </c:pt>
                <c:pt idx="22" formatCode="0.0">
                  <c:v>62.591353725387734</c:v>
                </c:pt>
                <c:pt idx="23" formatCode="0.0">
                  <c:v>65.164197676749751</c:v>
                </c:pt>
              </c:numCache>
            </c:numRef>
          </c:yVal>
          <c:smooth val="0"/>
        </c:ser>
        <c:ser>
          <c:idx val="6"/>
          <c:order val="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'ИУЦ(19)'!$AH$9:$AH$62</c:f>
              <c:numCache>
                <c:formatCode>General</c:formatCode>
                <c:ptCount val="54"/>
                <c:pt idx="6" formatCode="0.0">
                  <c:v>42.926594095323154</c:v>
                </c:pt>
                <c:pt idx="7" formatCode="0.0">
                  <c:v>43.276063691428234</c:v>
                </c:pt>
                <c:pt idx="8" formatCode="0.0">
                  <c:v>45.806618218152863</c:v>
                </c:pt>
                <c:pt idx="9" formatCode="0.0">
                  <c:v>48.371258539724423</c:v>
                </c:pt>
                <c:pt idx="10" formatCode="0.0">
                  <c:v>48.952889185137337</c:v>
                </c:pt>
                <c:pt idx="11" formatCode="0.0">
                  <c:v>49.871766729929085</c:v>
                </c:pt>
                <c:pt idx="12" formatCode="0.0">
                  <c:v>51.133757050208146</c:v>
                </c:pt>
                <c:pt idx="13" formatCode="0.0">
                  <c:v>52.860406221531328</c:v>
                </c:pt>
                <c:pt idx="14" formatCode="0.0">
                  <c:v>54.28954776474243</c:v>
                </c:pt>
                <c:pt idx="15" formatCode="0.0">
                  <c:v>56.207920305897737</c:v>
                </c:pt>
                <c:pt idx="16" formatCode="0.0">
                  <c:v>57.165081875800176</c:v>
                </c:pt>
                <c:pt idx="17" formatCode="0.0">
                  <c:v>59.143420559682653</c:v>
                </c:pt>
                <c:pt idx="18" formatCode="0.0">
                  <c:v>60.242709586947917</c:v>
                </c:pt>
                <c:pt idx="19" formatCode="0.0">
                  <c:v>61.572922820081757</c:v>
                </c:pt>
                <c:pt idx="20" formatCode="0.0">
                  <c:v>61.707345982345686</c:v>
                </c:pt>
                <c:pt idx="21" formatCode="0.0">
                  <c:v>61.734272082674963</c:v>
                </c:pt>
                <c:pt idx="22" formatCode="0.0">
                  <c:v>63.211125706477027</c:v>
                </c:pt>
                <c:pt idx="23" formatCode="0.0">
                  <c:v>65.929668282221627</c:v>
                </c:pt>
                <c:pt idx="24" formatCode="0.0">
                  <c:v>66.500412860569043</c:v>
                </c:pt>
              </c:numCache>
            </c:numRef>
          </c:yVal>
          <c:smooth val="0"/>
        </c:ser>
        <c:ser>
          <c:idx val="7"/>
          <c:order val="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'ИУЦ(19)'!$AI$9:$AI$62</c:f>
              <c:numCache>
                <c:formatCode>General</c:formatCode>
                <c:ptCount val="54"/>
                <c:pt idx="7" formatCode="0.0">
                  <c:v>42.970258026678088</c:v>
                </c:pt>
                <c:pt idx="8" formatCode="0.0">
                  <c:v>45.680378184553817</c:v>
                </c:pt>
                <c:pt idx="9" formatCode="0.0">
                  <c:v>48.427002831361243</c:v>
                </c:pt>
                <c:pt idx="10" formatCode="0.0">
                  <c:v>49.049905408612588</c:v>
                </c:pt>
                <c:pt idx="11" formatCode="0.0">
                  <c:v>50.033985589640224</c:v>
                </c:pt>
                <c:pt idx="12" formatCode="0.0">
                  <c:v>51.385525487284369</c:v>
                </c:pt>
                <c:pt idx="13" formatCode="0.0">
                  <c:v>53.23469596567714</c:v>
                </c:pt>
                <c:pt idx="14" formatCode="0.0">
                  <c:v>54.765247970706319</c:v>
                </c:pt>
                <c:pt idx="15" formatCode="0.0">
                  <c:v>56.819746318477357</c:v>
                </c:pt>
                <c:pt idx="16" formatCode="0.0">
                  <c:v>57.844827120942462</c:v>
                </c:pt>
                <c:pt idx="17" formatCode="0.0">
                  <c:v>59.963546749258413</c:v>
                </c:pt>
                <c:pt idx="18" formatCode="0.0">
                  <c:v>61.140840232034805</c:v>
                </c:pt>
                <c:pt idx="19" formatCode="0.0">
                  <c:v>62.565444072543698</c:v>
                </c:pt>
                <c:pt idx="20" formatCode="0.0">
                  <c:v>62.709405768642135</c:v>
                </c:pt>
                <c:pt idx="21" formatCode="0.0">
                  <c:v>62.738242518257564</c:v>
                </c:pt>
                <c:pt idx="22" formatCode="0.0">
                  <c:v>64.319892205639832</c:v>
                </c:pt>
                <c:pt idx="23" formatCode="0.0">
                  <c:v>67.231339857433738</c:v>
                </c:pt>
                <c:pt idx="24" formatCode="0.0">
                  <c:v>67.842583903132947</c:v>
                </c:pt>
                <c:pt idx="25" formatCode="0.0">
                  <c:v>68.332523794091145</c:v>
                </c:pt>
              </c:numCache>
            </c:numRef>
          </c:yVal>
          <c:smooth val="0"/>
        </c:ser>
        <c:ser>
          <c:idx val="8"/>
          <c:order val="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'ИУЦ(19)'!$AJ$9:$AJ$62</c:f>
              <c:numCache>
                <c:formatCode>General</c:formatCode>
                <c:ptCount val="54"/>
                <c:pt idx="8" formatCode="0.0">
                  <c:v>45.543565349513031</c:v>
                </c:pt>
                <c:pt idx="9" formatCode="0.0">
                  <c:v>48.245419802102461</c:v>
                </c:pt>
                <c:pt idx="10" formatCode="0.0">
                  <c:v>48.858169019157742</c:v>
                </c:pt>
                <c:pt idx="11" formatCode="0.0">
                  <c:v>49.826208617107561</c:v>
                </c:pt>
                <c:pt idx="12" formatCode="0.0">
                  <c:v>51.15571830986687</c:v>
                </c:pt>
                <c:pt idx="13" formatCode="0.0">
                  <c:v>52.974747166412605</c:v>
                </c:pt>
                <c:pt idx="14" formatCode="0.0">
                  <c:v>54.480351055358447</c:v>
                </c:pt>
                <c:pt idx="15" formatCode="0.0">
                  <c:v>56.501360921127706</c:v>
                </c:pt>
                <c:pt idx="16" formatCode="0.0">
                  <c:v>57.50973282721381</c:v>
                </c:pt>
                <c:pt idx="17" formatCode="0.0">
                  <c:v>59.593917161687024</c:v>
                </c:pt>
                <c:pt idx="18" formatCode="0.0">
                  <c:v>60.752020669620393</c:v>
                </c:pt>
                <c:pt idx="19" formatCode="0.0">
                  <c:v>62.153403357323626</c:v>
                </c:pt>
                <c:pt idx="20" formatCode="0.0">
                  <c:v>62.295018466638986</c:v>
                </c:pt>
                <c:pt idx="21" formatCode="0.0">
                  <c:v>62.323385175004915</c:v>
                </c:pt>
                <c:pt idx="22" formatCode="0.0">
                  <c:v>63.879253850128656</c:v>
                </c:pt>
                <c:pt idx="23" formatCode="0.0">
                  <c:v>66.743244679972804</c:v>
                </c:pt>
                <c:pt idx="24" formatCode="0.0">
                  <c:v>67.344525400442137</c:v>
                </c:pt>
                <c:pt idx="25" formatCode="0.0">
                  <c:v>67.826479233276643</c:v>
                </c:pt>
                <c:pt idx="26" formatCode="0.0">
                  <c:v>68.182769273332383</c:v>
                </c:pt>
              </c:numCache>
            </c:numRef>
          </c:yVal>
          <c:smooth val="0"/>
        </c:ser>
        <c:ser>
          <c:idx val="9"/>
          <c:order val="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'ИУЦ(19)'!$AK$9:$AK$62</c:f>
              <c:numCache>
                <c:formatCode>General</c:formatCode>
                <c:ptCount val="54"/>
                <c:pt idx="9" formatCode="0.0">
                  <c:v>46.085390887077885</c:v>
                </c:pt>
                <c:pt idx="10" formatCode="0.0">
                  <c:v>46.863400584463676</c:v>
                </c:pt>
                <c:pt idx="11" formatCode="0.0">
                  <c:v>48.092523647693085</c:v>
                </c:pt>
                <c:pt idx="12" formatCode="0.0">
                  <c:v>49.780606479860687</c:v>
                </c:pt>
                <c:pt idx="13" formatCode="0.0">
                  <c:v>52.090233405241975</c:v>
                </c:pt>
                <c:pt idx="14" formatCode="0.0">
                  <c:v>54.001903617814371</c:v>
                </c:pt>
                <c:pt idx="15" formatCode="0.0">
                  <c:v>56.567986495304197</c:v>
                </c:pt>
                <c:pt idx="16" formatCode="0.0">
                  <c:v>57.848319622903468</c:v>
                </c:pt>
                <c:pt idx="17" formatCode="0.0">
                  <c:v>60.494615331206987</c:v>
                </c:pt>
                <c:pt idx="18" formatCode="0.0">
                  <c:v>61.965063166422055</c:v>
                </c:pt>
                <c:pt idx="19" formatCode="0.0">
                  <c:v>63.744403376796129</c:v>
                </c:pt>
                <c:pt idx="20" formatCode="0.0">
                  <c:v>63.924212547133692</c:v>
                </c:pt>
                <c:pt idx="21" formatCode="0.0">
                  <c:v>63.960229850097647</c:v>
                </c:pt>
                <c:pt idx="22" formatCode="0.0">
                  <c:v>65.935721427096041</c:v>
                </c:pt>
                <c:pt idx="23" formatCode="0.0">
                  <c:v>69.572140008829962</c:v>
                </c:pt>
                <c:pt idx="24" formatCode="0.0">
                  <c:v>70.335588118359027</c:v>
                </c:pt>
                <c:pt idx="25" formatCode="0.0">
                  <c:v>70.947526485966392</c:v>
                </c:pt>
                <c:pt idx="26" formatCode="0.0">
                  <c:v>71.399909122336751</c:v>
                </c:pt>
                <c:pt idx="27" formatCode="0.0">
                  <c:v>74.428189335820178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'ИУЦ(19)'!$AL$9:$AL$62</c:f>
              <c:numCache>
                <c:formatCode>General</c:formatCode>
                <c:ptCount val="54"/>
                <c:pt idx="10" formatCode="0.0">
                  <c:v>46.620270033310469</c:v>
                </c:pt>
                <c:pt idx="11" formatCode="0.0">
                  <c:v>47.876055140068139</c:v>
                </c:pt>
                <c:pt idx="12" formatCode="0.0">
                  <c:v>49.600755735986993</c:v>
                </c:pt>
                <c:pt idx="13" formatCode="0.0">
                  <c:v>51.960482912076102</c:v>
                </c:pt>
                <c:pt idx="14" formatCode="0.0">
                  <c:v>53.913620928763535</c:v>
                </c:pt>
                <c:pt idx="15" formatCode="0.0">
                  <c:v>56.535367079869744</c:v>
                </c:pt>
                <c:pt idx="16" formatCode="0.0">
                  <c:v>57.843473095798878</c:v>
                </c:pt>
                <c:pt idx="17" formatCode="0.0">
                  <c:v>60.54717204831298</c:v>
                </c:pt>
                <c:pt idx="18" formatCode="0.0">
                  <c:v>62.049516725562349</c:v>
                </c:pt>
                <c:pt idx="19" formatCode="0.0">
                  <c:v>63.867454247759639</c:v>
                </c:pt>
                <c:pt idx="20" formatCode="0.0">
                  <c:v>64.051163824874806</c:v>
                </c:pt>
                <c:pt idx="21" formatCode="0.0">
                  <c:v>64.087962412421334</c:v>
                </c:pt>
                <c:pt idx="22" formatCode="0.0">
                  <c:v>66.106306201693116</c:v>
                </c:pt>
                <c:pt idx="23" formatCode="0.0">
                  <c:v>69.821605697318958</c:v>
                </c:pt>
                <c:pt idx="24" formatCode="0.0">
                  <c:v>70.601614464878736</c:v>
                </c:pt>
                <c:pt idx="25" formatCode="0.0">
                  <c:v>71.226826952777117</c:v>
                </c:pt>
                <c:pt idx="26" formatCode="0.0">
                  <c:v>71.689022638713595</c:v>
                </c:pt>
                <c:pt idx="27" formatCode="0.0">
                  <c:v>74.782992075093489</c:v>
                </c:pt>
                <c:pt idx="28" formatCode="0.0">
                  <c:v>75.950254882809418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'ИУЦ(19)'!$AM$9:$AM$62</c:f>
              <c:numCache>
                <c:formatCode>General</c:formatCode>
                <c:ptCount val="54"/>
                <c:pt idx="11" formatCode="0.0">
                  <c:v>50.146322840530729</c:v>
                </c:pt>
                <c:pt idx="12" formatCode="0.0">
                  <c:v>51.530757626750685</c:v>
                </c:pt>
                <c:pt idx="13" formatCode="0.0">
                  <c:v>53.42493473569165</c:v>
                </c:pt>
                <c:pt idx="14" formatCode="0.0">
                  <c:v>54.992738573058652</c:v>
                </c:pt>
                <c:pt idx="15" formatCode="0.0">
                  <c:v>57.09724098977869</c:v>
                </c:pt>
                <c:pt idx="16" formatCode="0.0">
                  <c:v>58.147271051112931</c:v>
                </c:pt>
                <c:pt idx="17" formatCode="0.0">
                  <c:v>60.31755781867377</c:v>
                </c:pt>
                <c:pt idx="18" formatCode="0.0">
                  <c:v>61.523505237604368</c:v>
                </c:pt>
                <c:pt idx="19" formatCode="0.0">
                  <c:v>62.982782256966438</c:v>
                </c:pt>
                <c:pt idx="20" formatCode="0.0">
                  <c:v>63.130247811116419</c:v>
                </c:pt>
                <c:pt idx="21" formatCode="0.0">
                  <c:v>63.159786413238862</c:v>
                </c:pt>
                <c:pt idx="22" formatCode="0.0">
                  <c:v>64.779931590338535</c:v>
                </c:pt>
                <c:pt idx="23" formatCode="0.0">
                  <c:v>67.762240447389487</c:v>
                </c:pt>
                <c:pt idx="24" formatCode="0.0">
                  <c:v>68.388361452926119</c:v>
                </c:pt>
                <c:pt idx="25" formatCode="0.0">
                  <c:v>68.890225903529199</c:v>
                </c:pt>
                <c:pt idx="26" formatCode="0.0">
                  <c:v>69.261235101975231</c:v>
                </c:pt>
                <c:pt idx="27" formatCode="0.0">
                  <c:v>71.744795973561537</c:v>
                </c:pt>
                <c:pt idx="28" formatCode="0.0">
                  <c:v>72.681769752944845</c:v>
                </c:pt>
                <c:pt idx="29" formatCode="0.0">
                  <c:v>75.038228577086741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'ИУЦ(19)'!$AN$9:$AN$62</c:f>
              <c:numCache>
                <c:formatCode>General</c:formatCode>
                <c:ptCount val="54"/>
                <c:pt idx="12" formatCode="0.0">
                  <c:v>48.835299054459028</c:v>
                </c:pt>
                <c:pt idx="13" formatCode="0.0">
                  <c:v>51.070286199407938</c:v>
                </c:pt>
                <c:pt idx="14" formatCode="0.0">
                  <c:v>52.920177324043024</c:v>
                </c:pt>
                <c:pt idx="15" formatCode="0.0">
                  <c:v>55.403332582166136</c:v>
                </c:pt>
                <c:pt idx="16" formatCode="0.0">
                  <c:v>56.642289424065702</c:v>
                </c:pt>
                <c:pt idx="17" formatCode="0.0">
                  <c:v>59.203065289984153</c:v>
                </c:pt>
                <c:pt idx="18" formatCode="0.0">
                  <c:v>60.625992938128491</c:v>
                </c:pt>
                <c:pt idx="19" formatCode="0.0">
                  <c:v>62.347830544442431</c:v>
                </c:pt>
                <c:pt idx="20" formatCode="0.0">
                  <c:v>62.521828855525527</c:v>
                </c:pt>
                <c:pt idx="21" formatCode="0.0">
                  <c:v>62.556682194060656</c:v>
                </c:pt>
                <c:pt idx="22" formatCode="0.0">
                  <c:v>64.468332180050211</c:v>
                </c:pt>
                <c:pt idx="23" formatCode="0.0">
                  <c:v>67.987233304086502</c:v>
                </c:pt>
                <c:pt idx="24" formatCode="0.0">
                  <c:v>68.726009204160192</c:v>
                </c:pt>
                <c:pt idx="25" formatCode="0.0">
                  <c:v>69.318171674242976</c:v>
                </c:pt>
                <c:pt idx="26" formatCode="0.0">
                  <c:v>69.755934745748092</c:v>
                </c:pt>
                <c:pt idx="27" formatCode="0.0">
                  <c:v>72.686350595191513</c:v>
                </c:pt>
                <c:pt idx="28" formatCode="0.0">
                  <c:v>73.791909490498142</c:v>
                </c:pt>
                <c:pt idx="29" formatCode="0.0">
                  <c:v>76.572354441869749</c:v>
                </c:pt>
                <c:pt idx="30" formatCode="0.0">
                  <c:v>76.768881179388046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'ИУЦ(19)'!$AO$9:$AO$62</c:f>
              <c:numCache>
                <c:formatCode>General</c:formatCode>
                <c:ptCount val="54"/>
                <c:pt idx="13" formatCode="0.0">
                  <c:v>51.122209103607233</c:v>
                </c:pt>
                <c:pt idx="14" formatCode="0.0">
                  <c:v>53.05182397718248</c:v>
                </c:pt>
                <c:pt idx="15" formatCode="0.0">
                  <c:v>55.64199442324923</c:v>
                </c:pt>
                <c:pt idx="16" formatCode="0.0">
                  <c:v>56.934345912485561</c:v>
                </c:pt>
                <c:pt idx="17" formatCode="0.0">
                  <c:v>59.605482139350556</c:v>
                </c:pt>
                <c:pt idx="18" formatCode="0.0">
                  <c:v>61.089732924337916</c:v>
                </c:pt>
                <c:pt idx="19" formatCode="0.0">
                  <c:v>62.885775626948323</c:v>
                </c:pt>
                <c:pt idx="20" formatCode="0.0">
                  <c:v>63.067272648352294</c:v>
                </c:pt>
                <c:pt idx="21" formatCode="0.0">
                  <c:v>63.103628042210623</c:v>
                </c:pt>
                <c:pt idx="22" formatCode="0.0">
                  <c:v>65.09766336510728</c:v>
                </c:pt>
                <c:pt idx="23" formatCode="0.0">
                  <c:v>68.768216651815194</c:v>
                </c:pt>
                <c:pt idx="24" formatCode="0.0">
                  <c:v>69.53883117395489</c:v>
                </c:pt>
                <c:pt idx="25" formatCode="0.0">
                  <c:v>70.156513747068601</c:v>
                </c:pt>
                <c:pt idx="26" formatCode="0.0">
                  <c:v>70.613142854927531</c:v>
                </c:pt>
                <c:pt idx="27" formatCode="0.0">
                  <c:v>73.669849238100284</c:v>
                </c:pt>
                <c:pt idx="28" formatCode="0.0">
                  <c:v>74.823053802189392</c:v>
                </c:pt>
                <c:pt idx="29" formatCode="0.0">
                  <c:v>77.723326073284383</c:v>
                </c:pt>
                <c:pt idx="30" formatCode="0.0">
                  <c:v>77.928322416431513</c:v>
                </c:pt>
                <c:pt idx="31" formatCode="0.0">
                  <c:v>80.515084795355278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'ИУЦ(19)'!$AP$9:$AP$62</c:f>
              <c:numCache>
                <c:formatCode>General</c:formatCode>
                <c:ptCount val="54"/>
                <c:pt idx="14" formatCode="0.0">
                  <c:v>52.572077421889311</c:v>
                </c:pt>
                <c:pt idx="15" formatCode="0.0">
                  <c:v>55.252164755620676</c:v>
                </c:pt>
                <c:pt idx="16" formatCode="0.0">
                  <c:v>56.589379788048667</c:v>
                </c:pt>
                <c:pt idx="17" formatCode="0.0">
                  <c:v>59.353243602170572</c:v>
                </c:pt>
                <c:pt idx="18" formatCode="0.0">
                  <c:v>60.889019649251203</c:v>
                </c:pt>
                <c:pt idx="19" formatCode="0.0">
                  <c:v>62.747411364520879</c:v>
                </c:pt>
                <c:pt idx="20" formatCode="0.0">
                  <c:v>62.93520899340411</c:v>
                </c:pt>
                <c:pt idx="21" formatCode="0.0">
                  <c:v>62.972826452417465</c:v>
                </c:pt>
                <c:pt idx="22" formatCode="0.0">
                  <c:v>65.036084034567551</c:v>
                </c:pt>
                <c:pt idx="23" formatCode="0.0">
                  <c:v>68.834059332459745</c:v>
                </c:pt>
                <c:pt idx="24" formatCode="0.0">
                  <c:v>69.631425476109598</c:v>
                </c:pt>
                <c:pt idx="25" formatCode="0.0">
                  <c:v>70.270550690043876</c:v>
                </c:pt>
                <c:pt idx="26" formatCode="0.0">
                  <c:v>70.743031522355182</c:v>
                </c:pt>
                <c:pt idx="27" formatCode="0.0">
                  <c:v>73.905850429858859</c:v>
                </c:pt>
                <c:pt idx="28" formatCode="0.0">
                  <c:v>75.099088098873921</c:v>
                </c:pt>
                <c:pt idx="29" formatCode="0.0">
                  <c:v>78.100042337208905</c:v>
                </c:pt>
                <c:pt idx="30" formatCode="0.0">
                  <c:v>78.312155058811513</c:v>
                </c:pt>
                <c:pt idx="31" formatCode="0.0">
                  <c:v>80.988716015506085</c:v>
                </c:pt>
                <c:pt idx="32" formatCode="0.0">
                  <c:v>81.377506045065232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'ИУЦ(19)'!$AQ$9:$AQ$62</c:f>
              <c:numCache>
                <c:formatCode>General</c:formatCode>
                <c:ptCount val="54"/>
                <c:pt idx="15" formatCode="0.0">
                  <c:v>53.962541490175902</c:v>
                </c:pt>
                <c:pt idx="16" formatCode="0.0">
                  <c:v>55.563413308514221</c:v>
                </c:pt>
                <c:pt idx="17" formatCode="0.0">
                  <c:v>58.872224219590372</c:v>
                </c:pt>
                <c:pt idx="18" formatCode="0.0">
                  <c:v>60.710807045410334</c:v>
                </c:pt>
                <c:pt idx="19" formatCode="0.0">
                  <c:v>62.935615211832769</c:v>
                </c:pt>
                <c:pt idx="20" formatCode="0.0">
                  <c:v>63.160440632082526</c:v>
                </c:pt>
                <c:pt idx="21" formatCode="0.0">
                  <c:v>63.205475071983074</c:v>
                </c:pt>
                <c:pt idx="22" formatCode="0.0">
                  <c:v>65.675542216860748</c:v>
                </c:pt>
                <c:pt idx="23" formatCode="0.0">
                  <c:v>70.222358902058374</c:v>
                </c:pt>
                <c:pt idx="24" formatCode="0.0">
                  <c:v>71.176940594090681</c:v>
                </c:pt>
                <c:pt idx="25" formatCode="0.0">
                  <c:v>71.942081217374778</c:v>
                </c:pt>
                <c:pt idx="26" formatCode="0.0">
                  <c:v>72.507720423343642</c:v>
                </c:pt>
                <c:pt idx="27" formatCode="0.0">
                  <c:v>76.294147836096244</c:v>
                </c:pt>
                <c:pt idx="28" formatCode="0.0">
                  <c:v>77.722654479068638</c:v>
                </c:pt>
                <c:pt idx="29" formatCode="0.0">
                  <c:v>81.315302596066303</c:v>
                </c:pt>
                <c:pt idx="30" formatCode="0.0">
                  <c:v>81.569237281281517</c:v>
                </c:pt>
                <c:pt idx="31" formatCode="0.0">
                  <c:v>84.773531954709583</c:v>
                </c:pt>
                <c:pt idx="32" formatCode="0.0">
                  <c:v>85.238979161388116</c:v>
                </c:pt>
                <c:pt idx="33" formatCode="0.0">
                  <c:v>88.135139431154258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'ИУЦ(19)'!$AR$9:$AR$62</c:f>
              <c:numCache>
                <c:formatCode>General</c:formatCode>
                <c:ptCount val="54"/>
                <c:pt idx="16" formatCode="0.0">
                  <c:v>53.406735904650034</c:v>
                </c:pt>
                <c:pt idx="17" formatCode="0.0">
                  <c:v>57.116325953296439</c:v>
                </c:pt>
                <c:pt idx="18" formatCode="0.0">
                  <c:v>59.177606799368021</c:v>
                </c:pt>
                <c:pt idx="19" formatCode="0.0">
                  <c:v>61.671894462250407</c:v>
                </c:pt>
                <c:pt idx="20" formatCode="0.0">
                  <c:v>61.923951821844284</c:v>
                </c:pt>
                <c:pt idx="21" formatCode="0.0">
                  <c:v>61.974441050328821</c:v>
                </c:pt>
                <c:pt idx="22" formatCode="0.0">
                  <c:v>64.743694642141506</c:v>
                </c:pt>
                <c:pt idx="23" formatCode="0.0">
                  <c:v>69.841243695781074</c:v>
                </c:pt>
                <c:pt idx="24" formatCode="0.0">
                  <c:v>70.911448926768841</c:v>
                </c:pt>
                <c:pt idx="25" formatCode="0.0">
                  <c:v>71.769267072994268</c:v>
                </c:pt>
                <c:pt idx="26" formatCode="0.0">
                  <c:v>72.403419227945889</c:v>
                </c:pt>
                <c:pt idx="27" formatCode="0.0">
                  <c:v>76.648476992730835</c:v>
                </c:pt>
                <c:pt idx="28" formatCode="0.0">
                  <c:v>78.250011250689425</c:v>
                </c:pt>
                <c:pt idx="29" formatCode="0.0">
                  <c:v>82.277818236724855</c:v>
                </c:pt>
                <c:pt idx="30" formatCode="0.0">
                  <c:v>82.562510715865088</c:v>
                </c:pt>
                <c:pt idx="31" formatCode="0.0">
                  <c:v>86.154925016026311</c:v>
                </c:pt>
                <c:pt idx="32" formatCode="0.0">
                  <c:v>86.676749433458312</c:v>
                </c:pt>
                <c:pt idx="33" formatCode="0.0">
                  <c:v>89.923706604702446</c:v>
                </c:pt>
                <c:pt idx="34" formatCode="0.0">
                  <c:v>93.81906288981871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'ИУЦ(19)'!$AS$9:$AS$62</c:f>
              <c:numCache>
                <c:formatCode>General</c:formatCode>
                <c:ptCount val="54"/>
                <c:pt idx="17" formatCode="0.0">
                  <c:v>52.901510556811914</c:v>
                </c:pt>
                <c:pt idx="18" formatCode="0.0">
                  <c:v>55.537658490062981</c:v>
                </c:pt>
                <c:pt idx="19" formatCode="0.0">
                  <c:v>58.727573770153185</c:v>
                </c:pt>
                <c:pt idx="20" formatCode="0.0">
                  <c:v>59.049926975355888</c:v>
                </c:pt>
                <c:pt idx="21" formatCode="0.0">
                  <c:v>59.114497058357728</c:v>
                </c:pt>
                <c:pt idx="22" formatCode="0.0">
                  <c:v>62.656063044680181</c:v>
                </c:pt>
                <c:pt idx="23" formatCode="0.0">
                  <c:v>69.175258829188621</c:v>
                </c:pt>
                <c:pt idx="24" formatCode="0.0">
                  <c:v>70.543931765338783</c:v>
                </c:pt>
                <c:pt idx="25" formatCode="0.0">
                  <c:v>71.640985346167952</c:v>
                </c:pt>
                <c:pt idx="26" formatCode="0.0">
                  <c:v>72.451995110232076</c:v>
                </c:pt>
                <c:pt idx="27" formatCode="0.0">
                  <c:v>77.880949769417114</c:v>
                </c:pt>
                <c:pt idx="28" formatCode="0.0">
                  <c:v>79.929133175474789</c:v>
                </c:pt>
                <c:pt idx="29" formatCode="0.0">
                  <c:v>85.080248358060018</c:v>
                </c:pt>
                <c:pt idx="30" formatCode="0.0">
                  <c:v>85.444338235442785</c:v>
                </c:pt>
                <c:pt idx="31" formatCode="0.0">
                  <c:v>90.038634811185915</c:v>
                </c:pt>
                <c:pt idx="32" formatCode="0.0">
                  <c:v>90.705989947267909</c:v>
                </c:pt>
                <c:pt idx="33" formatCode="0.0">
                  <c:v>94.858485446676752</c:v>
                </c:pt>
                <c:pt idx="34" formatCode="0.0">
                  <c:v>99.840210979059265</c:v>
                </c:pt>
                <c:pt idx="35" formatCode="0.0">
                  <c:v>101.17179130754909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'ИУЦ(19)'!$AT$9:$AT$62</c:f>
              <c:numCache>
                <c:formatCode>General</c:formatCode>
                <c:ptCount val="54"/>
                <c:pt idx="18" formatCode="0.0">
                  <c:v>54.854298888838926</c:v>
                </c:pt>
                <c:pt idx="19" formatCode="0.0">
                  <c:v>57.935097898484969</c:v>
                </c:pt>
                <c:pt idx="20" formatCode="0.0">
                  <c:v>58.246424484975577</c:v>
                </c:pt>
                <c:pt idx="21" formatCode="0.0">
                  <c:v>58.308785842660029</c:v>
                </c:pt>
                <c:pt idx="22" formatCode="0.0">
                  <c:v>61.729206770876587</c:v>
                </c:pt>
                <c:pt idx="23" formatCode="0.0">
                  <c:v>68.025402799015083</c:v>
                </c:pt>
                <c:pt idx="24" formatCode="0.0">
                  <c:v>69.347258038412377</c:v>
                </c:pt>
                <c:pt idx="25" formatCode="0.0">
                  <c:v>70.406785106871567</c:v>
                </c:pt>
                <c:pt idx="26" formatCode="0.0">
                  <c:v>71.190052955248831</c:v>
                </c:pt>
                <c:pt idx="27" formatCode="0.0">
                  <c:v>76.433301339249027</c:v>
                </c:pt>
                <c:pt idx="28" formatCode="0.0">
                  <c:v>78.411423281339438</c:v>
                </c:pt>
                <c:pt idx="29" formatCode="0.0">
                  <c:v>83.386336142546355</c:v>
                </c:pt>
                <c:pt idx="30" formatCode="0.0">
                  <c:v>83.737971730069304</c:v>
                </c:pt>
                <c:pt idx="31" formatCode="0.0">
                  <c:v>88.175112875764356</c:v>
                </c:pt>
                <c:pt idx="32" formatCode="0.0">
                  <c:v>88.819640037710002</c:v>
                </c:pt>
                <c:pt idx="33" formatCode="0.0">
                  <c:v>92.830092635616197</c:v>
                </c:pt>
                <c:pt idx="34" formatCode="0.0">
                  <c:v>97.64141009670513</c:v>
                </c:pt>
                <c:pt idx="35" formatCode="0.0">
                  <c:v>98.927441541765802</c:v>
                </c:pt>
                <c:pt idx="36" formatCode="0.0">
                  <c:v>109.23396361401007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'ИУЦ(19)'!$AU$9:$AU$62</c:f>
              <c:numCache>
                <c:formatCode>General</c:formatCode>
                <c:ptCount val="54"/>
                <c:pt idx="19" formatCode="0.0">
                  <c:v>58.872003392792678</c:v>
                </c:pt>
                <c:pt idx="20" formatCode="0.0">
                  <c:v>59.168826444971799</c:v>
                </c:pt>
                <c:pt idx="21" formatCode="0.0">
                  <c:v>59.22828262163371</c:v>
                </c:pt>
                <c:pt idx="22" formatCode="0.0">
                  <c:v>62.489359007993755</c:v>
                </c:pt>
                <c:pt idx="23" formatCode="0.0">
                  <c:v>68.492238952352579</c:v>
                </c:pt>
                <c:pt idx="24" formatCode="0.0">
                  <c:v>69.752513929570796</c:v>
                </c:pt>
                <c:pt idx="25" formatCode="0.0">
                  <c:v>70.762681618336259</c:v>
                </c:pt>
                <c:pt idx="26" formatCode="0.0">
                  <c:v>71.509459964669787</c:v>
                </c:pt>
                <c:pt idx="27" formatCode="0.0">
                  <c:v>76.508445133959739</c:v>
                </c:pt>
                <c:pt idx="28" formatCode="0.0">
                  <c:v>78.394413817368317</c:v>
                </c:pt>
                <c:pt idx="29" formatCode="0.0">
                  <c:v>83.137564206270866</c:v>
                </c:pt>
                <c:pt idx="30" formatCode="0.0">
                  <c:v>83.472818414785152</c:v>
                </c:pt>
                <c:pt idx="31" formatCode="0.0">
                  <c:v>87.703249849058196</c:v>
                </c:pt>
                <c:pt idx="32" formatCode="0.0">
                  <c:v>88.317750915534987</c:v>
                </c:pt>
                <c:pt idx="33" formatCode="0.0">
                  <c:v>92.14137161606304</c:v>
                </c:pt>
                <c:pt idx="34" formatCode="0.0">
                  <c:v>96.728547899018324</c:v>
                </c:pt>
                <c:pt idx="35" formatCode="0.0">
                  <c:v>97.954667977692566</c:v>
                </c:pt>
                <c:pt idx="36" formatCode="0.0">
                  <c:v>107.78104796444443</c:v>
                </c:pt>
                <c:pt idx="37" formatCode="0.0">
                  <c:v>110.24161100647744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'ИУЦ(19)'!$AV$9:$AV$62</c:f>
              <c:numCache>
                <c:formatCode>General</c:formatCode>
                <c:ptCount val="54"/>
                <c:pt idx="20" formatCode="0.0">
                  <c:v>59.526920318551731</c:v>
                </c:pt>
                <c:pt idx="21" formatCode="0.0">
                  <c:v>59.586119646733735</c:v>
                </c:pt>
                <c:pt idx="22" formatCode="0.0">
                  <c:v>62.833108303950922</c:v>
                </c:pt>
                <c:pt idx="23" formatCode="0.0">
                  <c:v>68.81005602939976</c:v>
                </c:pt>
                <c:pt idx="24" formatCode="0.0">
                  <c:v>70.064886665418598</c:v>
                </c:pt>
                <c:pt idx="25" formatCode="0.0">
                  <c:v>71.070690467202539</c:v>
                </c:pt>
                <c:pt idx="26" formatCode="0.0">
                  <c:v>71.81424275875338</c:v>
                </c:pt>
                <c:pt idx="27" formatCode="0.0">
                  <c:v>76.791632497360169</c:v>
                </c:pt>
                <c:pt idx="28" formatCode="0.0">
                  <c:v>78.669453865945044</c:v>
                </c:pt>
                <c:pt idx="29" formatCode="0.0">
                  <c:v>83.392114020935196</c:v>
                </c:pt>
                <c:pt idx="30" formatCode="0.0">
                  <c:v>83.725919943692261</c:v>
                </c:pt>
                <c:pt idx="31" formatCode="0.0">
                  <c:v>87.938076070937001</c:v>
                </c:pt>
                <c:pt idx="32" formatCode="0.0">
                  <c:v>88.549922515578274</c:v>
                </c:pt>
                <c:pt idx="33" formatCode="0.0">
                  <c:v>92.357025316372543</c:v>
                </c:pt>
                <c:pt idx="34" formatCode="0.0">
                  <c:v>96.924385167773153</c:v>
                </c:pt>
                <c:pt idx="35" formatCode="0.0">
                  <c:v>98.145208453144051</c:v>
                </c:pt>
                <c:pt idx="36" formatCode="0.0">
                  <c:v>107.92913884249083</c:v>
                </c:pt>
                <c:pt idx="37" formatCode="0.0">
                  <c:v>110.37907234336373</c:v>
                </c:pt>
                <c:pt idx="38" formatCode="0.0">
                  <c:v>112.38217395863393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'ИУЦ(19)'!$AW$9:$AW$62</c:f>
              <c:numCache>
                <c:formatCode>General</c:formatCode>
                <c:ptCount val="54"/>
                <c:pt idx="21" formatCode="0.0">
                  <c:v>59.863902678833355</c:v>
                </c:pt>
                <c:pt idx="22" formatCode="0.0">
                  <c:v>63.136771651546852</c:v>
                </c:pt>
                <c:pt idx="23" formatCode="0.0">
                  <c:v>69.161358993012129</c:v>
                </c:pt>
                <c:pt idx="24" formatCode="0.0">
                  <c:v>70.426191330971761</c:v>
                </c:pt>
                <c:pt idx="25" formatCode="0.0">
                  <c:v>71.44001195155785</c:v>
                </c:pt>
                <c:pt idx="26" formatCode="0.0">
                  <c:v>72.189490770708531</c:v>
                </c:pt>
                <c:pt idx="27" formatCode="0.0">
                  <c:v>77.206553089167699</c:v>
                </c:pt>
                <c:pt idx="28" formatCode="0.0">
                  <c:v>79.099341744243304</c:v>
                </c:pt>
                <c:pt idx="29" formatCode="0.0">
                  <c:v>83.859644141845337</c:v>
                </c:pt>
                <c:pt idx="30" formatCode="0.0">
                  <c:v>84.196110684489796</c:v>
                </c:pt>
                <c:pt idx="31" formatCode="0.0">
                  <c:v>88.441840051742773</c:v>
                </c:pt>
                <c:pt idx="32" formatCode="0.0">
                  <c:v>89.058563254726707</c:v>
                </c:pt>
                <c:pt idx="33" formatCode="0.0">
                  <c:v>92.896010793988864</c:v>
                </c:pt>
                <c:pt idx="34" formatCode="0.0">
                  <c:v>97.49977505772911</c:v>
                </c:pt>
                <c:pt idx="35" formatCode="0.0">
                  <c:v>98.730328987437304</c:v>
                </c:pt>
                <c:pt idx="36" formatCode="0.0">
                  <c:v>108.59224277371017</c:v>
                </c:pt>
                <c:pt idx="37" formatCode="0.0">
                  <c:v>111.06170361472535</c:v>
                </c:pt>
                <c:pt idx="38" formatCode="0.0">
                  <c:v>113.08077107011609</c:v>
                </c:pt>
                <c:pt idx="39" formatCode="0.0">
                  <c:v>115.74645288302314</c:v>
                </c:pt>
              </c:numCache>
            </c:numRef>
          </c:yVal>
          <c:smooth val="0"/>
        </c:ser>
        <c:ser>
          <c:idx val="22"/>
          <c:order val="2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'ИУЦ(19)'!$AX$9:$AX$62</c:f>
              <c:numCache>
                <c:formatCode>General</c:formatCode>
                <c:ptCount val="54"/>
                <c:pt idx="22" formatCode="0.0">
                  <c:v>64.752133303948042</c:v>
                </c:pt>
                <c:pt idx="23" formatCode="0.0">
                  <c:v>70.385527894873093</c:v>
                </c:pt>
                <c:pt idx="24" formatCode="0.0">
                  <c:v>71.568231248187885</c:v>
                </c:pt>
                <c:pt idx="25" formatCode="0.0">
                  <c:v>72.516221753839503</c:v>
                </c:pt>
                <c:pt idx="26" formatCode="0.0">
                  <c:v>73.21703488617753</c:v>
                </c:pt>
                <c:pt idx="27" formatCode="0.0">
                  <c:v>77.908325778852642</c:v>
                </c:pt>
                <c:pt idx="28" formatCode="0.0">
                  <c:v>79.678210547204898</c:v>
                </c:pt>
                <c:pt idx="29" formatCode="0.0">
                  <c:v>84.129413635132352</c:v>
                </c:pt>
                <c:pt idx="30" formatCode="0.0">
                  <c:v>84.444032495135389</c:v>
                </c:pt>
                <c:pt idx="31" formatCode="0.0">
                  <c:v>88.414075171319311</c:v>
                </c:pt>
                <c:pt idx="32" formatCode="0.0">
                  <c:v>88.990752868707077</c:v>
                </c:pt>
                <c:pt idx="33" formatCode="0.0">
                  <c:v>92.57902456025505</c:v>
                </c:pt>
                <c:pt idx="34" formatCode="0.0">
                  <c:v>96.883853958734733</c:v>
                </c:pt>
                <c:pt idx="35" formatCode="0.0">
                  <c:v>98.034504693557295</c:v>
                </c:pt>
                <c:pt idx="36" formatCode="0.0">
                  <c:v>107.25605774456619</c:v>
                </c:pt>
                <c:pt idx="37" formatCode="0.0">
                  <c:v>109.56516981412292</c:v>
                </c:pt>
                <c:pt idx="38" formatCode="0.0">
                  <c:v>111.45313375874468</c:v>
                </c:pt>
                <c:pt idx="39" formatCode="0.0">
                  <c:v>113.94572564177736</c:v>
                </c:pt>
                <c:pt idx="40" formatCode="0.0">
                  <c:v>123.12854955771326</c:v>
                </c:pt>
              </c:numCache>
            </c:numRef>
          </c:yVal>
          <c:smooth val="0"/>
        </c:ser>
        <c:ser>
          <c:idx val="23"/>
          <c:order val="2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'ИУЦ(19)'!$AY$9:$AY$62</c:f>
              <c:numCache>
                <c:formatCode>General</c:formatCode>
                <c:ptCount val="54"/>
                <c:pt idx="23" formatCode="0.0">
                  <c:v>68.533463112514838</c:v>
                </c:pt>
                <c:pt idx="24" formatCode="0.0">
                  <c:v>69.728639965652008</c:v>
                </c:pt>
                <c:pt idx="25" formatCode="0.0">
                  <c:v>70.686628548480556</c:v>
                </c:pt>
                <c:pt idx="26" formatCode="0.0">
                  <c:v>71.394832876977148</c:v>
                </c:pt>
                <c:pt idx="27" formatCode="0.0">
                  <c:v>76.13560094070489</c:v>
                </c:pt>
                <c:pt idx="28" formatCode="0.0">
                  <c:v>77.924151976707265</c:v>
                </c:pt>
                <c:pt idx="29" formatCode="0.0">
                  <c:v>82.422300125516642</c:v>
                </c:pt>
                <c:pt idx="30" formatCode="0.0">
                  <c:v>82.740237144957845</c:v>
                </c:pt>
                <c:pt idx="31" formatCode="0.0">
                  <c:v>86.752150275366333</c:v>
                </c:pt>
                <c:pt idx="32" formatCode="0.0">
                  <c:v>87.334909962067627</c:v>
                </c:pt>
                <c:pt idx="33" formatCode="0.0">
                  <c:v>90.961025721768195</c:v>
                </c:pt>
                <c:pt idx="34" formatCode="0.0">
                  <c:v>95.311256436297924</c:v>
                </c:pt>
                <c:pt idx="35" formatCode="0.0">
                  <c:v>96.474042624779429</c:v>
                </c:pt>
                <c:pt idx="36" formatCode="0.0">
                  <c:v>105.79285171215737</c:v>
                </c:pt>
                <c:pt idx="37" formatCode="0.0">
                  <c:v>108.12631706430919</c:v>
                </c:pt>
                <c:pt idx="38" formatCode="0.0">
                  <c:v>110.03419261048505</c:v>
                </c:pt>
                <c:pt idx="39" formatCode="0.0">
                  <c:v>112.55307286441236</c:v>
                </c:pt>
                <c:pt idx="40" formatCode="0.0">
                  <c:v>121.8327443560005</c:v>
                </c:pt>
                <c:pt idx="41" formatCode="0.0">
                  <c:v>123.99476516455799</c:v>
                </c:pt>
              </c:numCache>
            </c:numRef>
          </c:yVal>
          <c:smooth val="0"/>
        </c:ser>
        <c:ser>
          <c:idx val="24"/>
          <c:order val="2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'ИУЦ(19)'!$AZ$9:$AZ$62</c:f>
              <c:numCache>
                <c:formatCode>General</c:formatCode>
                <c:ptCount val="54"/>
                <c:pt idx="24" formatCode="0.0">
                  <c:v>72.494077271263023</c:v>
                </c:pt>
                <c:pt idx="25" formatCode="0.0">
                  <c:v>73.327417461603332</c:v>
                </c:pt>
                <c:pt idx="26" formatCode="0.0">
                  <c:v>73.943473999737265</c:v>
                </c:pt>
                <c:pt idx="27" formatCode="0.0">
                  <c:v>78.067398471698553</c:v>
                </c:pt>
                <c:pt idx="28" formatCode="0.0">
                  <c:v>79.623232734748782</c:v>
                </c:pt>
                <c:pt idx="29" formatCode="0.0">
                  <c:v>83.536105708077955</c:v>
                </c:pt>
                <c:pt idx="30" formatCode="0.0">
                  <c:v>83.812674449132331</c:v>
                </c:pt>
                <c:pt idx="31" formatCode="0.0">
                  <c:v>87.302578725289834</c:v>
                </c:pt>
                <c:pt idx="32" formatCode="0.0">
                  <c:v>87.809512812963845</c:v>
                </c:pt>
                <c:pt idx="33" formatCode="0.0">
                  <c:v>90.963817625723507</c:v>
                </c:pt>
                <c:pt idx="34" formatCode="0.0">
                  <c:v>94.748019396653476</c:v>
                </c:pt>
                <c:pt idx="35" formatCode="0.0">
                  <c:v>95.75951001460345</c:v>
                </c:pt>
                <c:pt idx="36" formatCode="0.0">
                  <c:v>103.86580509767379</c:v>
                </c:pt>
                <c:pt idx="37" formatCode="0.0">
                  <c:v>105.8956523167014</c:v>
                </c:pt>
                <c:pt idx="38" formatCode="0.0">
                  <c:v>107.55528521765045</c:v>
                </c:pt>
                <c:pt idx="39" formatCode="0.0">
                  <c:v>109.74642213501799</c:v>
                </c:pt>
                <c:pt idx="40" formatCode="0.0">
                  <c:v>117.81867199864675</c:v>
                </c:pt>
                <c:pt idx="41" formatCode="0.0">
                  <c:v>119.69938212861858</c:v>
                </c:pt>
                <c:pt idx="42" formatCode="0.0">
                  <c:v>119.86727137343705</c:v>
                </c:pt>
              </c:numCache>
            </c:numRef>
          </c:yVal>
          <c:smooth val="0"/>
        </c:ser>
        <c:ser>
          <c:idx val="25"/>
          <c:order val="2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'ИУЦ(19)'!$BA$9:$BA$62</c:f>
              <c:numCache>
                <c:formatCode>General</c:formatCode>
                <c:ptCount val="54"/>
                <c:pt idx="25" formatCode="0.0">
                  <c:v>73.485441994884937</c:v>
                </c:pt>
                <c:pt idx="26" formatCode="0.0">
                  <c:v>74.106109565782717</c:v>
                </c:pt>
                <c:pt idx="27" formatCode="0.0">
                  <c:v>78.260900605467569</c:v>
                </c:pt>
                <c:pt idx="28" formatCode="0.0">
                  <c:v>79.828379908084742</c:v>
                </c:pt>
                <c:pt idx="29" formatCode="0.0">
                  <c:v>83.770539780203194</c:v>
                </c:pt>
                <c:pt idx="30" formatCode="0.0">
                  <c:v>84.049178570753881</c:v>
                </c:pt>
                <c:pt idx="31" formatCode="0.0">
                  <c:v>87.565203928279672</c:v>
                </c:pt>
                <c:pt idx="32" formatCode="0.0">
                  <c:v>88.075932293820543</c:v>
                </c:pt>
                <c:pt idx="33" formatCode="0.0">
                  <c:v>91.253846307909129</c:v>
                </c:pt>
                <c:pt idx="34" formatCode="0.0">
                  <c:v>95.066371905096389</c:v>
                </c:pt>
                <c:pt idx="35" formatCode="0.0">
                  <c:v>96.085433283343491</c:v>
                </c:pt>
                <c:pt idx="36" formatCode="0.0">
                  <c:v>104.25240200577605</c:v>
                </c:pt>
                <c:pt idx="37" formatCode="0.0">
                  <c:v>106.29744213560515</c:v>
                </c:pt>
                <c:pt idx="38" formatCode="0.0">
                  <c:v>107.96949698358105</c:v>
                </c:pt>
                <c:pt idx="39" formatCode="0.0">
                  <c:v>110.17703402575964</c:v>
                </c:pt>
                <c:pt idx="40" formatCode="0.0">
                  <c:v>118.30970270859601</c:v>
                </c:pt>
                <c:pt idx="41" formatCode="0.0">
                  <c:v>120.20448949467294</c:v>
                </c:pt>
                <c:pt idx="42" formatCode="0.0">
                  <c:v>120.37363534949492</c:v>
                </c:pt>
                <c:pt idx="43" formatCode="0.0">
                  <c:v>124.42649216717612</c:v>
                </c:pt>
              </c:numCache>
            </c:numRef>
          </c:yVal>
          <c:smooth val="0"/>
        </c:ser>
        <c:ser>
          <c:idx val="26"/>
          <c:order val="2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'ИУЦ(19)'!$BB$9:$BB$62</c:f>
              <c:numCache>
                <c:formatCode>General</c:formatCode>
                <c:ptCount val="54"/>
                <c:pt idx="26" formatCode="0.0">
                  <c:v>73.019066883010311</c:v>
                </c:pt>
                <c:pt idx="27" formatCode="0.0">
                  <c:v>77.381503558630442</c:v>
                </c:pt>
                <c:pt idx="28" formatCode="0.0">
                  <c:v>79.027321394641575</c:v>
                </c:pt>
                <c:pt idx="29" formatCode="0.0">
                  <c:v>83.166500150690865</c:v>
                </c:pt>
                <c:pt idx="30" formatCode="0.0">
                  <c:v>83.459064582340588</c:v>
                </c:pt>
                <c:pt idx="31" formatCode="0.0">
                  <c:v>87.150811730530336</c:v>
                </c:pt>
                <c:pt idx="32" formatCode="0.0">
                  <c:v>87.687064969702632</c:v>
                </c:pt>
                <c:pt idx="33" formatCode="0.0">
                  <c:v>91.023802850045882</c:v>
                </c:pt>
                <c:pt idx="34" formatCode="0.0">
                  <c:v>95.026868547706542</c:v>
                </c:pt>
                <c:pt idx="35" formatCode="0.0">
                  <c:v>96.096859959719964</c:v>
                </c:pt>
                <c:pt idx="36" formatCode="0.0">
                  <c:v>104.67199250984808</c:v>
                </c:pt>
                <c:pt idx="37" formatCode="0.0">
                  <c:v>106.81923841951438</c:v>
                </c:pt>
                <c:pt idx="38" formatCode="0.0">
                  <c:v>108.57485821429755</c:v>
                </c:pt>
                <c:pt idx="39" formatCode="0.0">
                  <c:v>110.89272220880552</c:v>
                </c:pt>
                <c:pt idx="40" formatCode="0.0">
                  <c:v>119.43184049268523</c:v>
                </c:pt>
                <c:pt idx="41" formatCode="0.0">
                  <c:v>121.42132378778</c:v>
                </c:pt>
                <c:pt idx="42" formatCode="0.0">
                  <c:v>121.59892311192327</c:v>
                </c:pt>
                <c:pt idx="43" formatCode="0.0">
                  <c:v>125.85433115858901</c:v>
                </c:pt>
                <c:pt idx="44" formatCode="0.0">
                  <c:v>126.1403598684423</c:v>
                </c:pt>
              </c:numCache>
            </c:numRef>
          </c:yVal>
          <c:smooth val="0"/>
        </c:ser>
        <c:ser>
          <c:idx val="27"/>
          <c:order val="2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'ИУЦ(19)'!$BC$9:$BC$62</c:f>
              <c:numCache>
                <c:formatCode>General</c:formatCode>
                <c:ptCount val="54"/>
                <c:pt idx="27" formatCode="0.0">
                  <c:v>80.736654082494667</c:v>
                </c:pt>
                <c:pt idx="28" formatCode="0.0">
                  <c:v>82.106984970906382</c:v>
                </c:pt>
                <c:pt idx="29" formatCode="0.0">
                  <c:v>85.553322942196615</c:v>
                </c:pt>
                <c:pt idx="30" formatCode="0.0">
                  <c:v>85.796916169082465</c:v>
                </c:pt>
                <c:pt idx="31" formatCode="0.0">
                  <c:v>88.870716342272488</c:v>
                </c:pt>
                <c:pt idx="32" formatCode="0.0">
                  <c:v>89.317208269610958</c:v>
                </c:pt>
                <c:pt idx="33" formatCode="0.0">
                  <c:v>92.09542277423057</c:v>
                </c:pt>
                <c:pt idx="34" formatCode="0.0">
                  <c:v>95.428431114412788</c:v>
                </c:pt>
                <c:pt idx="35" formatCode="0.0">
                  <c:v>96.319320889778766</c:v>
                </c:pt>
                <c:pt idx="36" formatCode="0.0">
                  <c:v>103.4590958688523</c:v>
                </c:pt>
                <c:pt idx="37" formatCode="0.0">
                  <c:v>105.24692276600322</c:v>
                </c:pt>
                <c:pt idx="38" formatCode="0.0">
                  <c:v>106.70867629695847</c:v>
                </c:pt>
                <c:pt idx="39" formatCode="0.0">
                  <c:v>108.63856219156615</c:v>
                </c:pt>
                <c:pt idx="40" formatCode="0.0">
                  <c:v>115.74835119018437</c:v>
                </c:pt>
                <c:pt idx="41" formatCode="0.0">
                  <c:v>117.40482273375136</c:v>
                </c:pt>
                <c:pt idx="42" formatCode="0.0">
                  <c:v>117.55269440843465</c:v>
                </c:pt>
                <c:pt idx="43" formatCode="0.0">
                  <c:v>121.09580650841941</c:v>
                </c:pt>
                <c:pt idx="44" formatCode="0.0">
                  <c:v>121.33395800216826</c:v>
                </c:pt>
                <c:pt idx="45" formatCode="0.0">
                  <c:v>122.74839477367033</c:v>
                </c:pt>
              </c:numCache>
            </c:numRef>
          </c:yVal>
          <c:smooth val="0"/>
        </c:ser>
        <c:ser>
          <c:idx val="28"/>
          <c:order val="2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'ИУЦ(19)'!$BD$9:$BD$62</c:f>
              <c:numCache>
                <c:formatCode>General</c:formatCode>
                <c:ptCount val="54"/>
                <c:pt idx="28" formatCode="0.0">
                  <c:v>80.000230577666855</c:v>
                </c:pt>
                <c:pt idx="29" formatCode="0.0">
                  <c:v>83.748317138696336</c:v>
                </c:pt>
                <c:pt idx="30" formatCode="0.0">
                  <c:v>84.013238486415119</c:v>
                </c:pt>
                <c:pt idx="31" formatCode="0.0">
                  <c:v>87.356169219383972</c:v>
                </c:pt>
                <c:pt idx="32" formatCode="0.0">
                  <c:v>87.841754326360274</c:v>
                </c:pt>
                <c:pt idx="33" formatCode="0.0">
                  <c:v>90.86321900427852</c:v>
                </c:pt>
                <c:pt idx="34" formatCode="0.0">
                  <c:v>94.488053211400484</c:v>
                </c:pt>
                <c:pt idx="35" formatCode="0.0">
                  <c:v>95.456945996212795</c:v>
                </c:pt>
                <c:pt idx="36" formatCode="0.0">
                  <c:v>103.2218532313037</c:v>
                </c:pt>
                <c:pt idx="37" formatCode="0.0">
                  <c:v>105.16621563060421</c:v>
                </c:pt>
                <c:pt idx="38" formatCode="0.0">
                  <c:v>106.75595488733174</c:v>
                </c:pt>
                <c:pt idx="39" formatCode="0.0">
                  <c:v>108.85481444381087</c:v>
                </c:pt>
                <c:pt idx="40" formatCode="0.0">
                  <c:v>116.58711023704662</c:v>
                </c:pt>
                <c:pt idx="41" formatCode="0.0">
                  <c:v>118.38861629445947</c:v>
                </c:pt>
                <c:pt idx="42" formatCode="0.0">
                  <c:v>118.54943506535611</c:v>
                </c:pt>
                <c:pt idx="43" formatCode="0.0">
                  <c:v>122.40276893939927</c:v>
                </c:pt>
                <c:pt idx="44" formatCode="0.0">
                  <c:v>122.66177209598027</c:v>
                </c:pt>
                <c:pt idx="45" formatCode="0.0">
                  <c:v>124.20005171302782</c:v>
                </c:pt>
                <c:pt idx="46" formatCode="0.0">
                  <c:v>126.26893503271828</c:v>
                </c:pt>
              </c:numCache>
            </c:numRef>
          </c:yVal>
          <c:smooth val="0"/>
        </c:ser>
        <c:ser>
          <c:idx val="29"/>
          <c:order val="2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'ИУЦ(19)'!$BE$9:$BE$62</c:f>
              <c:numCache>
                <c:formatCode>General</c:formatCode>
                <c:ptCount val="54"/>
                <c:pt idx="29" formatCode="0.0">
                  <c:v>85.648349204058405</c:v>
                </c:pt>
                <c:pt idx="30" formatCode="0.0">
                  <c:v>85.878796666482856</c:v>
                </c:pt>
                <c:pt idx="31" formatCode="0.0">
                  <c:v>88.786715983317649</c:v>
                </c:pt>
                <c:pt idx="32" formatCode="0.0">
                  <c:v>89.209112504614879</c:v>
                </c:pt>
                <c:pt idx="33" formatCode="0.0">
                  <c:v>91.837397744090822</c:v>
                </c:pt>
                <c:pt idx="34" formatCode="0.0">
                  <c:v>94.990536786805094</c:v>
                </c:pt>
                <c:pt idx="35" formatCode="0.0">
                  <c:v>95.833348759279133</c:v>
                </c:pt>
                <c:pt idx="36" formatCode="0.0">
                  <c:v>102.58781827899247</c:v>
                </c:pt>
                <c:pt idx="37" formatCode="0.0">
                  <c:v>104.27916321895535</c:v>
                </c:pt>
                <c:pt idx="38" formatCode="0.0">
                  <c:v>105.66203168457355</c:v>
                </c:pt>
                <c:pt idx="39" formatCode="0.0">
                  <c:v>107.48776925891707</c:v>
                </c:pt>
                <c:pt idx="40" formatCode="0.0">
                  <c:v>114.21387102312021</c:v>
                </c:pt>
                <c:pt idx="41" formatCode="0.0">
                  <c:v>115.78094933918608</c:v>
                </c:pt>
                <c:pt idx="42" formatCode="0.0">
                  <c:v>115.92084096355865</c:v>
                </c:pt>
                <c:pt idx="43" formatCode="0.0">
                  <c:v>119.27274529589658</c:v>
                </c:pt>
                <c:pt idx="44" formatCode="0.0">
                  <c:v>119.49804469403105</c:v>
                </c:pt>
                <c:pt idx="45" formatCode="0.0">
                  <c:v>120.83614989884133</c:v>
                </c:pt>
                <c:pt idx="46" formatCode="0.0">
                  <c:v>122.63581200678522</c:v>
                </c:pt>
                <c:pt idx="47" formatCode="0.0">
                  <c:v>124.53423024282689</c:v>
                </c:pt>
              </c:numCache>
            </c:numRef>
          </c:yVal>
          <c:smooth val="0"/>
        </c:ser>
        <c:ser>
          <c:idx val="30"/>
          <c:order val="3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'ИУЦ(19)'!$BF$9:$BF$62</c:f>
              <c:numCache>
                <c:formatCode>General</c:formatCode>
                <c:ptCount val="54"/>
                <c:pt idx="30" formatCode="0.0">
                  <c:v>92.137523367069903</c:v>
                </c:pt>
                <c:pt idx="31" formatCode="0.0">
                  <c:v>94.247101377322991</c:v>
                </c:pt>
                <c:pt idx="32" formatCode="0.0">
                  <c:v>94.553532992456667</c:v>
                </c:pt>
                <c:pt idx="33" formatCode="0.0">
                  <c:v>96.460247774318759</c:v>
                </c:pt>
                <c:pt idx="34" formatCode="0.0">
                  <c:v>98.747722790998665</c:v>
                </c:pt>
                <c:pt idx="35" formatCode="0.0">
                  <c:v>99.359148834911252</c:v>
                </c:pt>
                <c:pt idx="36" formatCode="0.0">
                  <c:v>104.25924365089186</c:v>
                </c:pt>
                <c:pt idx="37" formatCode="0.0">
                  <c:v>105.48624608952288</c:v>
                </c:pt>
                <c:pt idx="38" formatCode="0.0">
                  <c:v>106.48946130572632</c:v>
                </c:pt>
                <c:pt idx="39" formatCode="0.0">
                  <c:v>107.81396017233182</c:v>
                </c:pt>
                <c:pt idx="40" formatCode="0.0">
                  <c:v>112.69347532749512</c:v>
                </c:pt>
                <c:pt idx="41" formatCode="0.0">
                  <c:v>113.83032734975666</c:v>
                </c:pt>
                <c:pt idx="42" formatCode="0.0">
                  <c:v>113.93181307285992</c:v>
                </c:pt>
                <c:pt idx="43" formatCode="0.0">
                  <c:v>116.36348427880968</c:v>
                </c:pt>
                <c:pt idx="44" formatCode="0.0">
                  <c:v>116.52692989206179</c:v>
                </c:pt>
                <c:pt idx="45" formatCode="0.0">
                  <c:v>117.4976711705872</c:v>
                </c:pt>
                <c:pt idx="46" formatCode="0.0">
                  <c:v>118.80325333953699</c:v>
                </c:pt>
                <c:pt idx="47" formatCode="0.0">
                  <c:v>120.18047909055136</c:v>
                </c:pt>
                <c:pt idx="48" formatCode="0.0">
                  <c:v>120.9016944817072</c:v>
                </c:pt>
              </c:numCache>
            </c:numRef>
          </c:yVal>
          <c:smooth val="0"/>
        </c:ser>
        <c:ser>
          <c:idx val="31"/>
          <c:order val="3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'ИУЦ(19)'!$BG$9:$BG$62</c:f>
              <c:numCache>
                <c:formatCode>General</c:formatCode>
                <c:ptCount val="54"/>
                <c:pt idx="31" formatCode="0.0">
                  <c:v>98.836190434302011</c:v>
                </c:pt>
                <c:pt idx="32" formatCode="0.0">
                  <c:v>99.04927709558919</c:v>
                </c:pt>
                <c:pt idx="33" formatCode="0.0">
                  <c:v>100.37516994354699</c:v>
                </c:pt>
                <c:pt idx="34" formatCode="0.0">
                  <c:v>101.96583614771629</c:v>
                </c:pt>
                <c:pt idx="35" formatCode="0.0">
                  <c:v>102.39101007849533</c:v>
                </c:pt>
                <c:pt idx="36" formatCode="0.0">
                  <c:v>105.79844192547502</c:v>
                </c:pt>
                <c:pt idx="37" formatCode="0.0">
                  <c:v>106.65167586129149</c:v>
                </c:pt>
                <c:pt idx="38" formatCode="0.0">
                  <c:v>107.34929245963116</c:v>
                </c:pt>
                <c:pt idx="39" formatCode="0.0">
                  <c:v>108.27032353940567</c:v>
                </c:pt>
                <c:pt idx="40" formatCode="0.0">
                  <c:v>111.66344468540865</c:v>
                </c:pt>
                <c:pt idx="41" formatCode="0.0">
                  <c:v>112.45398975268446</c:v>
                </c:pt>
                <c:pt idx="42" formatCode="0.0">
                  <c:v>112.5245609758755</c:v>
                </c:pt>
                <c:pt idx="43" formatCode="0.0">
                  <c:v>114.2154984413128</c:v>
                </c:pt>
                <c:pt idx="44" formatCode="0.0">
                  <c:v>114.32915538240464</c:v>
                </c:pt>
                <c:pt idx="45" formatCode="0.0">
                  <c:v>115.00419022802392</c:v>
                </c:pt>
                <c:pt idx="46" formatCode="0.0">
                  <c:v>115.9120669994733</c:v>
                </c:pt>
                <c:pt idx="47" formatCode="0.0">
                  <c:v>116.86976334224248</c:v>
                </c:pt>
                <c:pt idx="48" formatCode="0.0">
                  <c:v>117.37128267699937</c:v>
                </c:pt>
                <c:pt idx="49" formatCode="0.0">
                  <c:v>120.11793828975293</c:v>
                </c:pt>
              </c:numCache>
            </c:numRef>
          </c:yVal>
          <c:smooth val="0"/>
        </c:ser>
        <c:ser>
          <c:idx val="32"/>
          <c:order val="3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'ИУЦ(19)'!$BH$9:$BH$62</c:f>
              <c:numCache>
                <c:formatCode>General</c:formatCode>
                <c:ptCount val="54"/>
                <c:pt idx="32" formatCode="0.0">
                  <c:v>104.40007107362446</c:v>
                </c:pt>
                <c:pt idx="33" formatCode="0.0">
                  <c:v>105.04782091756019</c:v>
                </c:pt>
                <c:pt idx="34" formatCode="0.0">
                  <c:v>105.82492276790313</c:v>
                </c:pt>
                <c:pt idx="35" formatCode="0.0">
                  <c:v>106.03263664744617</c:v>
                </c:pt>
                <c:pt idx="36" formatCode="0.0">
                  <c:v>107.69729865275245</c:v>
                </c:pt>
                <c:pt idx="37" formatCode="0.0">
                  <c:v>108.11413637053414</c:v>
                </c:pt>
                <c:pt idx="38" formatCode="0.0">
                  <c:v>108.45494901116155</c:v>
                </c:pt>
                <c:pt idx="39" formatCode="0.0">
                  <c:v>108.90490825115803</c:v>
                </c:pt>
                <c:pt idx="40" formatCode="0.0">
                  <c:v>110.56257892655518</c:v>
                </c:pt>
                <c:pt idx="41" formatCode="0.0">
                  <c:v>110.94879071187461</c:v>
                </c:pt>
                <c:pt idx="42" formatCode="0.0">
                  <c:v>110.98326747889146</c:v>
                </c:pt>
                <c:pt idx="43" formatCode="0.0">
                  <c:v>111.809355711458</c:v>
                </c:pt>
                <c:pt idx="44" formatCode="0.0">
                  <c:v>111.86488151504601</c:v>
                </c:pt>
                <c:pt idx="45" formatCode="0.0">
                  <c:v>112.19466209767343</c:v>
                </c:pt>
                <c:pt idx="46" formatCode="0.0">
                  <c:v>112.63819495021501</c:v>
                </c:pt>
                <c:pt idx="47" formatCode="0.0">
                  <c:v>113.10606658669154</c:v>
                </c:pt>
                <c:pt idx="48" formatCode="0.0">
                  <c:v>113.35107814348505</c:v>
                </c:pt>
                <c:pt idx="49" formatCode="0.0">
                  <c:v>114.69292544830053</c:v>
                </c:pt>
                <c:pt idx="50" formatCode="0.0">
                  <c:v>116.57613704935542</c:v>
                </c:pt>
              </c:numCache>
            </c:numRef>
          </c:yVal>
          <c:smooth val="0"/>
        </c:ser>
        <c:ser>
          <c:idx val="33"/>
          <c:order val="3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'ИУЦ(19)'!$BI$9:$BI$62</c:f>
              <c:numCache>
                <c:formatCode>General</c:formatCode>
                <c:ptCount val="54"/>
                <c:pt idx="33" formatCode="0.0">
                  <c:v>106.24437642701808</c:v>
                </c:pt>
                <c:pt idx="34" formatCode="0.0">
                  <c:v>107.14939293719928</c:v>
                </c:pt>
                <c:pt idx="35" formatCode="0.0">
                  <c:v>107.39129750903535</c:v>
                </c:pt>
                <c:pt idx="36" formatCode="0.0">
                  <c:v>109.32997079620958</c:v>
                </c:pt>
                <c:pt idx="37" formatCode="0.0">
                  <c:v>109.81542198448328</c:v>
                </c:pt>
                <c:pt idx="38" formatCode="0.0">
                  <c:v>110.21233400638894</c:v>
                </c:pt>
                <c:pt idx="39" formatCode="0.0">
                  <c:v>110.73635867693336</c:v>
                </c:pt>
                <c:pt idx="40" formatCode="0.0">
                  <c:v>112.66688982805024</c:v>
                </c:pt>
                <c:pt idx="41" formatCode="0.0">
                  <c:v>113.1166739097461</c:v>
                </c:pt>
                <c:pt idx="42" formatCode="0.0">
                  <c:v>113.15682571655772</c:v>
                </c:pt>
                <c:pt idx="43" formatCode="0.0">
                  <c:v>114.11889200041637</c:v>
                </c:pt>
                <c:pt idx="44" formatCode="0.0">
                  <c:v>114.18355761531106</c:v>
                </c:pt>
                <c:pt idx="45" formatCode="0.0">
                  <c:v>114.56762165001035</c:v>
                </c:pt>
                <c:pt idx="46" formatCode="0.0">
                  <c:v>115.08416211916602</c:v>
                </c:pt>
                <c:pt idx="47" formatCode="0.0">
                  <c:v>115.62904765182806</c:v>
                </c:pt>
                <c:pt idx="48" formatCode="0.0">
                  <c:v>115.91438927594783</c:v>
                </c:pt>
                <c:pt idx="49" formatCode="0.0">
                  <c:v>117.4771110278832</c:v>
                </c:pt>
                <c:pt idx="50" formatCode="0.0">
                  <c:v>119.67030821351246</c:v>
                </c:pt>
                <c:pt idx="51" formatCode="0.0">
                  <c:v>124.30420103677038</c:v>
                </c:pt>
              </c:numCache>
            </c:numRef>
          </c:yVal>
          <c:smooth val="0"/>
        </c:ser>
        <c:ser>
          <c:idx val="34"/>
          <c:order val="3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'ИУЦ(19)'!$BJ$9:$BJ$62</c:f>
              <c:numCache>
                <c:formatCode>General</c:formatCode>
                <c:ptCount val="54"/>
                <c:pt idx="34" formatCode="0.0">
                  <c:v>104.11403114410254</c:v>
                </c:pt>
                <c:pt idx="35" formatCode="0.0">
                  <c:v>104.49256164311797</c:v>
                </c:pt>
                <c:pt idx="36" formatCode="0.0">
                  <c:v>107.52618337772182</c:v>
                </c:pt>
                <c:pt idx="37" formatCode="0.0">
                  <c:v>108.28581383509656</c:v>
                </c:pt>
                <c:pt idx="38" formatCode="0.0">
                  <c:v>108.90689885460165</c:v>
                </c:pt>
                <c:pt idx="39" formatCode="0.0">
                  <c:v>109.72688881399768</c:v>
                </c:pt>
                <c:pt idx="40" formatCode="0.0">
                  <c:v>112.74776979384254</c:v>
                </c:pt>
                <c:pt idx="41" formatCode="0.0">
                  <c:v>113.45158862455443</c:v>
                </c:pt>
                <c:pt idx="42" formatCode="0.0">
                  <c:v>113.51441787723624</c:v>
                </c:pt>
                <c:pt idx="43" formatCode="0.0">
                  <c:v>115.0198521389819</c:v>
                </c:pt>
                <c:pt idx="44" formatCode="0.0">
                  <c:v>115.12104041868014</c:v>
                </c:pt>
                <c:pt idx="45" formatCode="0.0">
                  <c:v>115.72202100207778</c:v>
                </c:pt>
                <c:pt idx="46" formatCode="0.0">
                  <c:v>116.53029973805664</c:v>
                </c:pt>
                <c:pt idx="47" formatCode="0.0">
                  <c:v>117.38293262142609</c:v>
                </c:pt>
                <c:pt idx="48" formatCode="0.0">
                  <c:v>117.82943310113228</c:v>
                </c:pt>
                <c:pt idx="49" formatCode="0.0">
                  <c:v>120.27476863196807</c:v>
                </c:pt>
                <c:pt idx="50" formatCode="0.0">
                  <c:v>123.70666749528542</c:v>
                </c:pt>
                <c:pt idx="51" formatCode="0.0">
                  <c:v>130.95774898356956</c:v>
                </c:pt>
                <c:pt idx="52" formatCode="0.0">
                  <c:v>135.72138392839653</c:v>
                </c:pt>
              </c:numCache>
            </c:numRef>
          </c:yVal>
          <c:smooth val="0"/>
        </c:ser>
        <c:ser>
          <c:idx val="35"/>
          <c:order val="3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'ИУЦ(19)'!$BK$9:$BK$62</c:f>
              <c:numCache>
                <c:formatCode>General</c:formatCode>
                <c:ptCount val="54"/>
                <c:pt idx="35" formatCode="0.0">
                  <c:v>112.72255555503051</c:v>
                </c:pt>
                <c:pt idx="36" formatCode="0.0">
                  <c:v>113.48361605988377</c:v>
                </c:pt>
                <c:pt idx="37" formatCode="0.0">
                  <c:v>113.67418851418715</c:v>
                </c:pt>
                <c:pt idx="38" formatCode="0.0">
                  <c:v>113.83000335197973</c:v>
                </c:pt>
                <c:pt idx="39" formatCode="0.0">
                  <c:v>114.03571850932912</c:v>
                </c:pt>
                <c:pt idx="40" formatCode="0.0">
                  <c:v>114.79358267459313</c:v>
                </c:pt>
                <c:pt idx="41" formatCode="0.0">
                  <c:v>114.97015337505879</c:v>
                </c:pt>
                <c:pt idx="42" formatCode="0.0">
                  <c:v>114.98591567733271</c:v>
                </c:pt>
                <c:pt idx="43" formatCode="0.0">
                  <c:v>115.36359182139461</c:v>
                </c:pt>
                <c:pt idx="44" formatCode="0.0">
                  <c:v>115.3889774528179</c:v>
                </c:pt>
                <c:pt idx="45" formatCode="0.0">
                  <c:v>115.53974858587986</c:v>
                </c:pt>
                <c:pt idx="46" formatCode="0.0">
                  <c:v>115.74252568753673</c:v>
                </c:pt>
                <c:pt idx="47" formatCode="0.0">
                  <c:v>115.9564301454557</c:v>
                </c:pt>
                <c:pt idx="48" formatCode="0.0">
                  <c:v>116.06844604929309</c:v>
                </c:pt>
                <c:pt idx="49" formatCode="0.0">
                  <c:v>116.68192012630307</c:v>
                </c:pt>
                <c:pt idx="50" formatCode="0.0">
                  <c:v>117.5428984914461</c:v>
                </c:pt>
                <c:pt idx="51" formatCode="0.0">
                  <c:v>119.36201511869636</c:v>
                </c:pt>
                <c:pt idx="52" formatCode="0.0">
                  <c:v>120.55709305959201</c:v>
                </c:pt>
                <c:pt idx="53" formatCode="0.0">
                  <c:v>129.8345972810036</c:v>
                </c:pt>
              </c:numCache>
            </c:numRef>
          </c:yVal>
          <c:smooth val="0"/>
        </c:ser>
        <c:ser>
          <c:idx val="36"/>
          <c:order val="36"/>
          <c:tx>
            <c:v>точки</c:v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 w="22225">
                <a:solidFill>
                  <a:schemeClr val="tx2"/>
                </a:solidFill>
              </a:ln>
            </c:spPr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'ИУЦ(19)'!$D$9:$D$62</c:f>
              <c:numCache>
                <c:formatCode>0.0</c:formatCode>
                <c:ptCount val="54"/>
                <c:pt idx="0">
                  <c:v>33.48179686667077</c:v>
                </c:pt>
                <c:pt idx="1">
                  <c:v>30.405433771375922</c:v>
                </c:pt>
                <c:pt idx="2">
                  <c:v>36.505551303903097</c:v>
                </c:pt>
                <c:pt idx="3">
                  <c:v>40.095480217478993</c:v>
                </c:pt>
                <c:pt idx="4">
                  <c:v>46.368697321343319</c:v>
                </c:pt>
                <c:pt idx="5">
                  <c:v>40.430804929039752</c:v>
                </c:pt>
                <c:pt idx="6">
                  <c:v>40.489767712721502</c:v>
                </c:pt>
                <c:pt idx="7">
                  <c:v>44.942907620293596</c:v>
                </c:pt>
                <c:pt idx="8">
                  <c:v>47.920486609061413</c:v>
                </c:pt>
                <c:pt idx="9">
                  <c:v>46.405189181681884</c:v>
                </c:pt>
                <c:pt idx="10">
                  <c:v>45.159910492727903</c:v>
                </c:pt>
                <c:pt idx="11">
                  <c:v>60.198346374559854</c:v>
                </c:pt>
                <c:pt idx="12">
                  <c:v>44.810118253504768</c:v>
                </c:pt>
                <c:pt idx="13">
                  <c:v>52.420702779031025</c:v>
                </c:pt>
                <c:pt idx="14">
                  <c:v>48.221793014753032</c:v>
                </c:pt>
                <c:pt idx="15">
                  <c:v>61.258246230000502</c:v>
                </c:pt>
                <c:pt idx="16">
                  <c:v>64.193581973153357</c:v>
                </c:pt>
                <c:pt idx="17">
                  <c:v>65.832206609861387</c:v>
                </c:pt>
                <c:pt idx="18">
                  <c:v>51.780117788461489</c:v>
                </c:pt>
                <c:pt idx="19">
                  <c:v>55.800413660798277</c:v>
                </c:pt>
                <c:pt idx="20">
                  <c:v>55.44521050739484</c:v>
                </c:pt>
                <c:pt idx="21">
                  <c:v>55.357334259549042</c:v>
                </c:pt>
                <c:pt idx="22">
                  <c:v>82.002722047964056</c:v>
                </c:pt>
                <c:pt idx="23">
                  <c:v>58.80080401422574</c:v>
                </c:pt>
                <c:pt idx="24">
                  <c:v>69.863922429132018</c:v>
                </c:pt>
                <c:pt idx="25">
                  <c:v>76.641378158813637</c:v>
                </c:pt>
                <c:pt idx="26">
                  <c:v>64.076805950613476</c:v>
                </c:pt>
                <c:pt idx="27">
                  <c:v>89.769159784197868</c:v>
                </c:pt>
                <c:pt idx="28">
                  <c:v>77.499142769347401</c:v>
                </c:pt>
                <c:pt idx="29">
                  <c:v>61.027927548913318</c:v>
                </c:pt>
                <c:pt idx="30">
                  <c:v>77.400373441803154</c:v>
                </c:pt>
                <c:pt idx="31">
                  <c:v>87.944425947945007</c:v>
                </c:pt>
                <c:pt idx="32">
                  <c:v>82.694274931255919</c:v>
                </c:pt>
                <c:pt idx="33">
                  <c:v>107.59610501965098</c:v>
                </c:pt>
                <c:pt idx="34">
                  <c:v>97.527383854304077</c:v>
                </c:pt>
                <c:pt idx="35">
                  <c:v>119.68947425225143</c:v>
                </c:pt>
                <c:pt idx="36">
                  <c:v>96.723029713537414</c:v>
                </c:pt>
                <c:pt idx="37">
                  <c:v>106.79696644129675</c:v>
                </c:pt>
                <c:pt idx="38">
                  <c:v>114.0337061140408</c:v>
                </c:pt>
                <c:pt idx="39">
                  <c:v>120.24212884473431</c:v>
                </c:pt>
                <c:pt idx="40">
                  <c:v>118.52024804882187</c:v>
                </c:pt>
                <c:pt idx="41">
                  <c:v>111.88592621882837</c:v>
                </c:pt>
                <c:pt idx="42">
                  <c:v>105.90392946975375</c:v>
                </c:pt>
                <c:pt idx="43">
                  <c:v>127.58564650417894</c:v>
                </c:pt>
                <c:pt idx="44">
                  <c:v>131.52779954342998</c:v>
                </c:pt>
                <c:pt idx="45">
                  <c:v>101.79461384670326</c:v>
                </c:pt>
                <c:pt idx="46">
                  <c:v>130.43235302065617</c:v>
                </c:pt>
                <c:pt idx="47">
                  <c:v>105.56737079222796</c:v>
                </c:pt>
                <c:pt idx="48">
                  <c:v>106.41756035349739</c:v>
                </c:pt>
                <c:pt idx="49">
                  <c:v>108.26616534251681</c:v>
                </c:pt>
                <c:pt idx="50">
                  <c:v>100</c:v>
                </c:pt>
                <c:pt idx="51">
                  <c:v>140.25842500203765</c:v>
                </c:pt>
                <c:pt idx="52">
                  <c:v>147.85957466102914</c:v>
                </c:pt>
                <c:pt idx="53">
                  <c:v>117.02905936727193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852288"/>
        <c:axId val="163854592"/>
      </c:scatterChart>
      <c:valAx>
        <c:axId val="163852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GDPpc, USD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.81593569444444447"/>
              <c:y val="0.9166687500000000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3854592"/>
        <c:crosses val="autoZero"/>
        <c:crossBetween val="midCat"/>
      </c:valAx>
      <c:valAx>
        <c:axId val="163854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PLI, %</a:t>
                </a:r>
                <a:endParaRPr lang="ru-RU" sz="1600"/>
              </a:p>
            </c:rich>
          </c:tx>
          <c:layout>
            <c:manualLayout>
              <c:xMode val="edge"/>
              <c:yMode val="edge"/>
              <c:x val="0"/>
              <c:y val="1.262789173692149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3852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9368730857591"/>
          <c:y val="4.4876326100496723E-2"/>
          <c:w val="0.8266856944444444"/>
          <c:h val="0.7722895833333333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'ИУЦ(19)'!$AB$9:$AB$62</c:f>
              <c:numCache>
                <c:formatCode>0.0</c:formatCode>
                <c:ptCount val="54"/>
                <c:pt idx="0">
                  <c:v>31.413692311247669</c:v>
                </c:pt>
                <c:pt idx="1">
                  <c:v>32.897031543280676</c:v>
                </c:pt>
                <c:pt idx="2">
                  <c:v>35.155954782866438</c:v>
                </c:pt>
                <c:pt idx="3">
                  <c:v>39.724482595876061</c:v>
                </c:pt>
                <c:pt idx="4">
                  <c:v>40.847977913677887</c:v>
                </c:pt>
                <c:pt idx="5">
                  <c:v>41.985905186543974</c:v>
                </c:pt>
                <c:pt idx="6">
                  <c:v>44.98955543210279</c:v>
                </c:pt>
                <c:pt idx="7">
                  <c:v>45.282430693680638</c:v>
                </c:pt>
                <c:pt idx="8">
                  <c:v>47.403178327270552</c:v>
                </c:pt>
                <c:pt idx="9">
                  <c:v>49.552491782302866</c:v>
                </c:pt>
                <c:pt idx="10">
                  <c:v>50.039931116984718</c:v>
                </c:pt>
                <c:pt idx="11">
                  <c:v>50.810002402980004</c:v>
                </c:pt>
                <c:pt idx="12">
                  <c:v>51.867621575805842</c:v>
                </c:pt>
                <c:pt idx="13">
                  <c:v>53.314651112396461</c:v>
                </c:pt>
                <c:pt idx="14">
                  <c:v>54.512352451696557</c:v>
                </c:pt>
                <c:pt idx="15">
                  <c:v>56.120057001839086</c:v>
                </c:pt>
                <c:pt idx="16">
                  <c:v>56.922212463377861</c:v>
                </c:pt>
                <c:pt idx="17">
                  <c:v>58.580172028356522</c:v>
                </c:pt>
                <c:pt idx="18">
                  <c:v>59.501438327337112</c:v>
                </c:pt>
              </c:numCache>
            </c:numRef>
          </c:yVal>
          <c:smooth val="0"/>
        </c:ser>
        <c:ser>
          <c:idx val="1"/>
          <c:order val="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'ИУЦ(19)'!$AC$9:$AC$62</c:f>
              <c:numCache>
                <c:formatCode>0.0</c:formatCode>
                <c:ptCount val="54"/>
                <c:pt idx="1">
                  <c:v>32.801422969429105</c:v>
                </c:pt>
                <c:pt idx="2">
                  <c:v>35.022825641910956</c:v>
                </c:pt>
                <c:pt idx="3">
                  <c:v>39.515470507076117</c:v>
                </c:pt>
                <c:pt idx="4">
                  <c:v>40.620304641211412</c:v>
                </c:pt>
                <c:pt idx="5">
                  <c:v>41.739331016582284</c:v>
                </c:pt>
                <c:pt idx="6">
                  <c:v>44.693090828229842</c:v>
                </c:pt>
                <c:pt idx="7">
                  <c:v>44.981101450889227</c:v>
                </c:pt>
                <c:pt idx="8">
                  <c:v>47.066623605143612</c:v>
                </c:pt>
                <c:pt idx="9">
                  <c:v>49.180237104416605</c:v>
                </c:pt>
                <c:pt idx="10">
                  <c:v>49.659580103665064</c:v>
                </c:pt>
                <c:pt idx="11">
                  <c:v>50.416860556021263</c:v>
                </c:pt>
                <c:pt idx="12">
                  <c:v>51.456912743635307</c:v>
                </c:pt>
                <c:pt idx="13">
                  <c:v>52.879907214369084</c:v>
                </c:pt>
                <c:pt idx="14">
                  <c:v>54.057714812844274</c:v>
                </c:pt>
                <c:pt idx="15">
                  <c:v>55.638715495675257</c:v>
                </c:pt>
                <c:pt idx="16">
                  <c:v>56.427547207519922</c:v>
                </c:pt>
                <c:pt idx="17">
                  <c:v>58.0579681726811</c:v>
                </c:pt>
                <c:pt idx="18">
                  <c:v>58.963932298756603</c:v>
                </c:pt>
                <c:pt idx="19">
                  <c:v>60.060209473694101</c:v>
                </c:pt>
              </c:numCache>
            </c:numRef>
          </c:yVal>
          <c:smooth val="0"/>
        </c:ser>
        <c:ser>
          <c:idx val="2"/>
          <c:order val="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'ИУЦ(19)'!$AD$9:$AD$62</c:f>
              <c:numCache>
                <c:formatCode>General</c:formatCode>
                <c:ptCount val="54"/>
                <c:pt idx="2" formatCode="0.0">
                  <c:v>36.234624063559551</c:v>
                </c:pt>
                <c:pt idx="3" formatCode="0.0">
                  <c:v>40.327843677921948</c:v>
                </c:pt>
                <c:pt idx="4" formatCode="0.0">
                  <c:v>41.334450895760298</c:v>
                </c:pt>
                <c:pt idx="5" formatCode="0.0">
                  <c:v>42.353988572591234</c:v>
                </c:pt>
                <c:pt idx="6" formatCode="0.0">
                  <c:v>45.045139990077395</c:v>
                </c:pt>
                <c:pt idx="7" formatCode="0.0">
                  <c:v>45.307544601435602</c:v>
                </c:pt>
                <c:pt idx="8" formatCode="0.0">
                  <c:v>47.207650317373947</c:v>
                </c:pt>
                <c:pt idx="9" formatCode="0.0">
                  <c:v>49.133349875664607</c:v>
                </c:pt>
                <c:pt idx="10" formatCode="0.0">
                  <c:v>49.570076175075528</c:v>
                </c:pt>
                <c:pt idx="11" formatCode="0.0">
                  <c:v>50.260029486362612</c:v>
                </c:pt>
                <c:pt idx="12" formatCode="0.0">
                  <c:v>51.207614292655961</c:v>
                </c:pt>
                <c:pt idx="13" formatCode="0.0">
                  <c:v>52.50409533078551</c:v>
                </c:pt>
                <c:pt idx="14" formatCode="0.0">
                  <c:v>53.577188198954268</c:v>
                </c:pt>
                <c:pt idx="15" formatCode="0.0">
                  <c:v>55.017627672695355</c:v>
                </c:pt>
                <c:pt idx="16" formatCode="0.0">
                  <c:v>55.736327131980332</c:v>
                </c:pt>
                <c:pt idx="17" formatCode="0.0">
                  <c:v>57.221793104599577</c:v>
                </c:pt>
                <c:pt idx="18" formatCode="0.0">
                  <c:v>58.047211147212785</c:v>
                </c:pt>
                <c:pt idx="19" formatCode="0.0">
                  <c:v>59.046022174994079</c:v>
                </c:pt>
                <c:pt idx="20" formatCode="0.0">
                  <c:v>59.146955870069519</c:v>
                </c:pt>
              </c:numCache>
            </c:numRef>
          </c:yVal>
          <c:smooth val="0"/>
        </c:ser>
        <c:ser>
          <c:idx val="3"/>
          <c:order val="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'ИУЦ(19)'!$AE$9:$AE$62</c:f>
              <c:numCache>
                <c:formatCode>General</c:formatCode>
                <c:ptCount val="54"/>
                <c:pt idx="3" formatCode="0.0">
                  <c:v>40.521408154269459</c:v>
                </c:pt>
                <c:pt idx="4" formatCode="0.0">
                  <c:v>41.489915862261476</c:v>
                </c:pt>
                <c:pt idx="5" formatCode="0.0">
                  <c:v>42.470864618738212</c:v>
                </c:pt>
                <c:pt idx="6" formatCode="0.0">
                  <c:v>45.060157487913273</c:v>
                </c:pt>
                <c:pt idx="7" formatCode="0.0">
                  <c:v>45.312630234193428</c:v>
                </c:pt>
                <c:pt idx="8" formatCode="0.0">
                  <c:v>47.140818031056114</c:v>
                </c:pt>
                <c:pt idx="9" formatCode="0.0">
                  <c:v>48.993630957915968</c:v>
                </c:pt>
                <c:pt idx="10" formatCode="0.0">
                  <c:v>49.413827415647141</c:v>
                </c:pt>
                <c:pt idx="11" formatCode="0.0">
                  <c:v>50.077666387089394</c:v>
                </c:pt>
                <c:pt idx="12" formatCode="0.0">
                  <c:v>50.989385648195075</c:v>
                </c:pt>
                <c:pt idx="13" formatCode="0.0">
                  <c:v>52.236795617488184</c:v>
                </c:pt>
                <c:pt idx="14" formatCode="0.0">
                  <c:v>53.269272531814863</c:v>
                </c:pt>
                <c:pt idx="15" formatCode="0.0">
                  <c:v>54.655192191928251</c:v>
                </c:pt>
                <c:pt idx="16" formatCode="0.0">
                  <c:v>55.346689286040061</c:v>
                </c:pt>
                <c:pt idx="17" formatCode="0.0">
                  <c:v>56.775931217695501</c:v>
                </c:pt>
                <c:pt idx="18" formatCode="0.0">
                  <c:v>57.570107657541925</c:v>
                </c:pt>
                <c:pt idx="19" formatCode="0.0">
                  <c:v>58.531114256829952</c:v>
                </c:pt>
                <c:pt idx="20" formatCode="0.0">
                  <c:v>58.628227669037145</c:v>
                </c:pt>
                <c:pt idx="21" formatCode="0.0">
                  <c:v>58.647680309760446</c:v>
                </c:pt>
              </c:numCache>
            </c:numRef>
          </c:yVal>
          <c:smooth val="0"/>
        </c:ser>
        <c:ser>
          <c:idx val="4"/>
          <c:order val="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'ИУЦ(19)'!$AF$9:$AF$62</c:f>
              <c:numCache>
                <c:formatCode>General</c:formatCode>
                <c:ptCount val="54"/>
                <c:pt idx="4" formatCode="0.0">
                  <c:v>39.759142103211929</c:v>
                </c:pt>
                <c:pt idx="5" formatCode="0.0">
                  <c:v>41.015520438284653</c:v>
                </c:pt>
                <c:pt idx="6" formatCode="0.0">
                  <c:v>44.331831756802551</c:v>
                </c:pt>
                <c:pt idx="7" formatCode="0.0">
                  <c:v>44.655193488522357</c:v>
                </c:pt>
                <c:pt idx="8" formatCode="0.0">
                  <c:v>46.996697593866614</c:v>
                </c:pt>
                <c:pt idx="9" formatCode="0.0">
                  <c:v>49.36974104275204</c:v>
                </c:pt>
                <c:pt idx="10" formatCode="0.0">
                  <c:v>49.907919742181647</c:v>
                </c:pt>
                <c:pt idx="11" formatCode="0.0">
                  <c:v>50.758150598982574</c:v>
                </c:pt>
                <c:pt idx="12" formatCode="0.0">
                  <c:v>51.925861266597721</c:v>
                </c:pt>
                <c:pt idx="13" formatCode="0.0">
                  <c:v>53.523517464259427</c:v>
                </c:pt>
                <c:pt idx="14" formatCode="0.0">
                  <c:v>54.845891969612651</c:v>
                </c:pt>
                <c:pt idx="15" formatCode="0.0">
                  <c:v>56.620948437772938</c:v>
                </c:pt>
                <c:pt idx="16" formatCode="0.0">
                  <c:v>57.506603230718724</c:v>
                </c:pt>
                <c:pt idx="17" formatCode="0.0">
                  <c:v>59.337145944243218</c:v>
                </c:pt>
                <c:pt idx="18" formatCode="0.0">
                  <c:v>60.354310262624104</c:v>
                </c:pt>
                <c:pt idx="19" formatCode="0.0">
                  <c:v>61.58514710627734</c:v>
                </c:pt>
                <c:pt idx="20" formatCode="0.0">
                  <c:v>61.709527902253207</c:v>
                </c:pt>
                <c:pt idx="21" formatCode="0.0">
                  <c:v>61.734442431379563</c:v>
                </c:pt>
                <c:pt idx="22" formatCode="0.0">
                  <c:v>63.100964585557747</c:v>
                </c:pt>
              </c:numCache>
            </c:numRef>
          </c:yVal>
          <c:smooth val="0"/>
        </c:ser>
        <c:ser>
          <c:idx val="5"/>
          <c:order val="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'ИУЦ(19)'!$AG$9:$AG$62</c:f>
              <c:numCache>
                <c:formatCode>General</c:formatCode>
                <c:ptCount val="54"/>
                <c:pt idx="5" formatCode="0.0">
                  <c:v>40.001978432709876</c:v>
                </c:pt>
                <c:pt idx="6" formatCode="0.0">
                  <c:v>43.393959162724116</c:v>
                </c:pt>
                <c:pt idx="7" formatCode="0.0">
                  <c:v>43.724699149857706</c:v>
                </c:pt>
                <c:pt idx="8" formatCode="0.0">
                  <c:v>46.11963015655418</c:v>
                </c:pt>
                <c:pt idx="9" formatCode="0.0">
                  <c:v>48.54682015079851</c:v>
                </c:pt>
                <c:pt idx="10" formatCode="0.0">
                  <c:v>49.097278657988731</c:v>
                </c:pt>
                <c:pt idx="11" formatCode="0.0">
                  <c:v>49.966909523531569</c:v>
                </c:pt>
                <c:pt idx="12" formatCode="0.0">
                  <c:v>51.161264245498018</c:v>
                </c:pt>
                <c:pt idx="13" formatCode="0.0">
                  <c:v>52.795374711966005</c:v>
                </c:pt>
                <c:pt idx="14" formatCode="0.0">
                  <c:v>54.147922289442796</c:v>
                </c:pt>
                <c:pt idx="15" formatCode="0.0">
                  <c:v>55.963480829157241</c:v>
                </c:pt>
                <c:pt idx="16" formatCode="0.0">
                  <c:v>56.869343910931917</c:v>
                </c:pt>
                <c:pt idx="17" formatCode="0.0">
                  <c:v>58.741654744680183</c:v>
                </c:pt>
                <c:pt idx="18" formatCode="0.0">
                  <c:v>59.782028049785922</c:v>
                </c:pt>
                <c:pt idx="19" formatCode="0.0">
                  <c:v>61.040949319375649</c:v>
                </c:pt>
                <c:pt idx="20" formatCode="0.0">
                  <c:v>61.16816815458516</c:v>
                </c:pt>
                <c:pt idx="21" formatCode="0.0">
                  <c:v>61.193651167058107</c:v>
                </c:pt>
                <c:pt idx="22" formatCode="0.0">
                  <c:v>62.591353725387734</c:v>
                </c:pt>
                <c:pt idx="23" formatCode="0.0">
                  <c:v>65.164197676749751</c:v>
                </c:pt>
              </c:numCache>
            </c:numRef>
          </c:yVal>
          <c:smooth val="0"/>
        </c:ser>
        <c:ser>
          <c:idx val="6"/>
          <c:order val="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'ИУЦ(19)'!$AH$9:$AH$62</c:f>
              <c:numCache>
                <c:formatCode>General</c:formatCode>
                <c:ptCount val="54"/>
                <c:pt idx="6" formatCode="0.0">
                  <c:v>42.926594095323154</c:v>
                </c:pt>
                <c:pt idx="7" formatCode="0.0">
                  <c:v>43.276063691428234</c:v>
                </c:pt>
                <c:pt idx="8" formatCode="0.0">
                  <c:v>45.806618218152863</c:v>
                </c:pt>
                <c:pt idx="9" formatCode="0.0">
                  <c:v>48.371258539724423</c:v>
                </c:pt>
                <c:pt idx="10" formatCode="0.0">
                  <c:v>48.952889185137337</c:v>
                </c:pt>
                <c:pt idx="11" formatCode="0.0">
                  <c:v>49.871766729929085</c:v>
                </c:pt>
                <c:pt idx="12" formatCode="0.0">
                  <c:v>51.133757050208146</c:v>
                </c:pt>
                <c:pt idx="13" formatCode="0.0">
                  <c:v>52.860406221531328</c:v>
                </c:pt>
                <c:pt idx="14" formatCode="0.0">
                  <c:v>54.28954776474243</c:v>
                </c:pt>
                <c:pt idx="15" formatCode="0.0">
                  <c:v>56.207920305897737</c:v>
                </c:pt>
                <c:pt idx="16" formatCode="0.0">
                  <c:v>57.165081875800176</c:v>
                </c:pt>
                <c:pt idx="17" formatCode="0.0">
                  <c:v>59.143420559682653</c:v>
                </c:pt>
                <c:pt idx="18" formatCode="0.0">
                  <c:v>60.242709586947917</c:v>
                </c:pt>
                <c:pt idx="19" formatCode="0.0">
                  <c:v>61.572922820081757</c:v>
                </c:pt>
                <c:pt idx="20" formatCode="0.0">
                  <c:v>61.707345982345686</c:v>
                </c:pt>
                <c:pt idx="21" formatCode="0.0">
                  <c:v>61.734272082674963</c:v>
                </c:pt>
                <c:pt idx="22" formatCode="0.0">
                  <c:v>63.211125706477027</c:v>
                </c:pt>
                <c:pt idx="23" formatCode="0.0">
                  <c:v>65.929668282221627</c:v>
                </c:pt>
                <c:pt idx="24" formatCode="0.0">
                  <c:v>66.500412860569043</c:v>
                </c:pt>
              </c:numCache>
            </c:numRef>
          </c:yVal>
          <c:smooth val="0"/>
        </c:ser>
        <c:ser>
          <c:idx val="7"/>
          <c:order val="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'ИУЦ(19)'!$AI$9:$AI$62</c:f>
              <c:numCache>
                <c:formatCode>General</c:formatCode>
                <c:ptCount val="54"/>
                <c:pt idx="7" formatCode="0.0">
                  <c:v>42.970258026678088</c:v>
                </c:pt>
                <c:pt idx="8" formatCode="0.0">
                  <c:v>45.680378184553817</c:v>
                </c:pt>
                <c:pt idx="9" formatCode="0.0">
                  <c:v>48.427002831361243</c:v>
                </c:pt>
                <c:pt idx="10" formatCode="0.0">
                  <c:v>49.049905408612588</c:v>
                </c:pt>
                <c:pt idx="11" formatCode="0.0">
                  <c:v>50.033985589640224</c:v>
                </c:pt>
                <c:pt idx="12" formatCode="0.0">
                  <c:v>51.385525487284369</c:v>
                </c:pt>
                <c:pt idx="13" formatCode="0.0">
                  <c:v>53.23469596567714</c:v>
                </c:pt>
                <c:pt idx="14" formatCode="0.0">
                  <c:v>54.765247970706319</c:v>
                </c:pt>
                <c:pt idx="15" formatCode="0.0">
                  <c:v>56.819746318477357</c:v>
                </c:pt>
                <c:pt idx="16" formatCode="0.0">
                  <c:v>57.844827120942462</c:v>
                </c:pt>
                <c:pt idx="17" formatCode="0.0">
                  <c:v>59.963546749258413</c:v>
                </c:pt>
                <c:pt idx="18" formatCode="0.0">
                  <c:v>61.140840232034805</c:v>
                </c:pt>
                <c:pt idx="19" formatCode="0.0">
                  <c:v>62.565444072543698</c:v>
                </c:pt>
                <c:pt idx="20" formatCode="0.0">
                  <c:v>62.709405768642135</c:v>
                </c:pt>
                <c:pt idx="21" formatCode="0.0">
                  <c:v>62.738242518257564</c:v>
                </c:pt>
                <c:pt idx="22" formatCode="0.0">
                  <c:v>64.319892205639832</c:v>
                </c:pt>
                <c:pt idx="23" formatCode="0.0">
                  <c:v>67.231339857433738</c:v>
                </c:pt>
                <c:pt idx="24" formatCode="0.0">
                  <c:v>67.842583903132947</c:v>
                </c:pt>
                <c:pt idx="25" formatCode="0.0">
                  <c:v>68.332523794091145</c:v>
                </c:pt>
              </c:numCache>
            </c:numRef>
          </c:yVal>
          <c:smooth val="0"/>
        </c:ser>
        <c:ser>
          <c:idx val="8"/>
          <c:order val="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'ИУЦ(19)'!$AJ$9:$AJ$62</c:f>
              <c:numCache>
                <c:formatCode>General</c:formatCode>
                <c:ptCount val="54"/>
                <c:pt idx="8" formatCode="0.0">
                  <c:v>45.543565349513031</c:v>
                </c:pt>
                <c:pt idx="9" formatCode="0.0">
                  <c:v>48.245419802102461</c:v>
                </c:pt>
                <c:pt idx="10" formatCode="0.0">
                  <c:v>48.858169019157742</c:v>
                </c:pt>
                <c:pt idx="11" formatCode="0.0">
                  <c:v>49.826208617107561</c:v>
                </c:pt>
                <c:pt idx="12" formatCode="0.0">
                  <c:v>51.15571830986687</c:v>
                </c:pt>
                <c:pt idx="13" formatCode="0.0">
                  <c:v>52.974747166412605</c:v>
                </c:pt>
                <c:pt idx="14" formatCode="0.0">
                  <c:v>54.480351055358447</c:v>
                </c:pt>
                <c:pt idx="15" formatCode="0.0">
                  <c:v>56.501360921127706</c:v>
                </c:pt>
                <c:pt idx="16" formatCode="0.0">
                  <c:v>57.50973282721381</c:v>
                </c:pt>
                <c:pt idx="17" formatCode="0.0">
                  <c:v>59.593917161687024</c:v>
                </c:pt>
                <c:pt idx="18" formatCode="0.0">
                  <c:v>60.752020669620393</c:v>
                </c:pt>
                <c:pt idx="19" formatCode="0.0">
                  <c:v>62.153403357323626</c:v>
                </c:pt>
                <c:pt idx="20" formatCode="0.0">
                  <c:v>62.295018466638986</c:v>
                </c:pt>
                <c:pt idx="21" formatCode="0.0">
                  <c:v>62.323385175004915</c:v>
                </c:pt>
                <c:pt idx="22" formatCode="0.0">
                  <c:v>63.879253850128656</c:v>
                </c:pt>
                <c:pt idx="23" formatCode="0.0">
                  <c:v>66.743244679972804</c:v>
                </c:pt>
                <c:pt idx="24" formatCode="0.0">
                  <c:v>67.344525400442137</c:v>
                </c:pt>
                <c:pt idx="25" formatCode="0.0">
                  <c:v>67.826479233276643</c:v>
                </c:pt>
                <c:pt idx="26" formatCode="0.0">
                  <c:v>68.182769273332383</c:v>
                </c:pt>
              </c:numCache>
            </c:numRef>
          </c:yVal>
          <c:smooth val="0"/>
        </c:ser>
        <c:ser>
          <c:idx val="9"/>
          <c:order val="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'ИУЦ(19)'!$AK$9:$AK$62</c:f>
              <c:numCache>
                <c:formatCode>General</c:formatCode>
                <c:ptCount val="54"/>
                <c:pt idx="9" formatCode="0.0">
                  <c:v>46.085390887077885</c:v>
                </c:pt>
                <c:pt idx="10" formatCode="0.0">
                  <c:v>46.863400584463676</c:v>
                </c:pt>
                <c:pt idx="11" formatCode="0.0">
                  <c:v>48.092523647693085</c:v>
                </c:pt>
                <c:pt idx="12" formatCode="0.0">
                  <c:v>49.780606479860687</c:v>
                </c:pt>
                <c:pt idx="13" formatCode="0.0">
                  <c:v>52.090233405241975</c:v>
                </c:pt>
                <c:pt idx="14" formatCode="0.0">
                  <c:v>54.001903617814371</c:v>
                </c:pt>
                <c:pt idx="15" formatCode="0.0">
                  <c:v>56.567986495304197</c:v>
                </c:pt>
                <c:pt idx="16" formatCode="0.0">
                  <c:v>57.848319622903468</c:v>
                </c:pt>
                <c:pt idx="17" formatCode="0.0">
                  <c:v>60.494615331206987</c:v>
                </c:pt>
                <c:pt idx="18" formatCode="0.0">
                  <c:v>61.965063166422055</c:v>
                </c:pt>
                <c:pt idx="19" formatCode="0.0">
                  <c:v>63.744403376796129</c:v>
                </c:pt>
                <c:pt idx="20" formatCode="0.0">
                  <c:v>63.924212547133692</c:v>
                </c:pt>
                <c:pt idx="21" formatCode="0.0">
                  <c:v>63.960229850097647</c:v>
                </c:pt>
                <c:pt idx="22" formatCode="0.0">
                  <c:v>65.935721427096041</c:v>
                </c:pt>
                <c:pt idx="23" formatCode="0.0">
                  <c:v>69.572140008829962</c:v>
                </c:pt>
                <c:pt idx="24" formatCode="0.0">
                  <c:v>70.335588118359027</c:v>
                </c:pt>
                <c:pt idx="25" formatCode="0.0">
                  <c:v>70.947526485966392</c:v>
                </c:pt>
                <c:pt idx="26" formatCode="0.0">
                  <c:v>71.399909122336751</c:v>
                </c:pt>
                <c:pt idx="27" formatCode="0.0">
                  <c:v>74.428189335820178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'ИУЦ(19)'!$AL$9:$AL$62</c:f>
              <c:numCache>
                <c:formatCode>General</c:formatCode>
                <c:ptCount val="54"/>
                <c:pt idx="10" formatCode="0.0">
                  <c:v>46.620270033310469</c:v>
                </c:pt>
                <c:pt idx="11" formatCode="0.0">
                  <c:v>47.876055140068139</c:v>
                </c:pt>
                <c:pt idx="12" formatCode="0.0">
                  <c:v>49.600755735986993</c:v>
                </c:pt>
                <c:pt idx="13" formatCode="0.0">
                  <c:v>51.960482912076102</c:v>
                </c:pt>
                <c:pt idx="14" formatCode="0.0">
                  <c:v>53.913620928763535</c:v>
                </c:pt>
                <c:pt idx="15" formatCode="0.0">
                  <c:v>56.535367079869744</c:v>
                </c:pt>
                <c:pt idx="16" formatCode="0.0">
                  <c:v>57.843473095798878</c:v>
                </c:pt>
                <c:pt idx="17" formatCode="0.0">
                  <c:v>60.54717204831298</c:v>
                </c:pt>
                <c:pt idx="18" formatCode="0.0">
                  <c:v>62.049516725562349</c:v>
                </c:pt>
                <c:pt idx="19" formatCode="0.0">
                  <c:v>63.867454247759639</c:v>
                </c:pt>
                <c:pt idx="20" formatCode="0.0">
                  <c:v>64.051163824874806</c:v>
                </c:pt>
                <c:pt idx="21" formatCode="0.0">
                  <c:v>64.087962412421334</c:v>
                </c:pt>
                <c:pt idx="22" formatCode="0.0">
                  <c:v>66.106306201693116</c:v>
                </c:pt>
                <c:pt idx="23" formatCode="0.0">
                  <c:v>69.821605697318958</c:v>
                </c:pt>
                <c:pt idx="24" formatCode="0.0">
                  <c:v>70.601614464878736</c:v>
                </c:pt>
                <c:pt idx="25" formatCode="0.0">
                  <c:v>71.226826952777117</c:v>
                </c:pt>
                <c:pt idx="26" formatCode="0.0">
                  <c:v>71.689022638713595</c:v>
                </c:pt>
                <c:pt idx="27" formatCode="0.0">
                  <c:v>74.782992075093489</c:v>
                </c:pt>
                <c:pt idx="28" formatCode="0.0">
                  <c:v>75.950254882809418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'ИУЦ(19)'!$AM$9:$AM$62</c:f>
              <c:numCache>
                <c:formatCode>General</c:formatCode>
                <c:ptCount val="54"/>
                <c:pt idx="11" formatCode="0.0">
                  <c:v>50.146322840530729</c:v>
                </c:pt>
                <c:pt idx="12" formatCode="0.0">
                  <c:v>51.530757626750685</c:v>
                </c:pt>
                <c:pt idx="13" formatCode="0.0">
                  <c:v>53.42493473569165</c:v>
                </c:pt>
                <c:pt idx="14" formatCode="0.0">
                  <c:v>54.992738573058652</c:v>
                </c:pt>
                <c:pt idx="15" formatCode="0.0">
                  <c:v>57.09724098977869</c:v>
                </c:pt>
                <c:pt idx="16" formatCode="0.0">
                  <c:v>58.147271051112931</c:v>
                </c:pt>
                <c:pt idx="17" formatCode="0.0">
                  <c:v>60.31755781867377</c:v>
                </c:pt>
                <c:pt idx="18" formatCode="0.0">
                  <c:v>61.523505237604368</c:v>
                </c:pt>
                <c:pt idx="19" formatCode="0.0">
                  <c:v>62.982782256966438</c:v>
                </c:pt>
                <c:pt idx="20" formatCode="0.0">
                  <c:v>63.130247811116419</c:v>
                </c:pt>
                <c:pt idx="21" formatCode="0.0">
                  <c:v>63.159786413238862</c:v>
                </c:pt>
                <c:pt idx="22" formatCode="0.0">
                  <c:v>64.779931590338535</c:v>
                </c:pt>
                <c:pt idx="23" formatCode="0.0">
                  <c:v>67.762240447389487</c:v>
                </c:pt>
                <c:pt idx="24" formatCode="0.0">
                  <c:v>68.388361452926119</c:v>
                </c:pt>
                <c:pt idx="25" formatCode="0.0">
                  <c:v>68.890225903529199</c:v>
                </c:pt>
                <c:pt idx="26" formatCode="0.0">
                  <c:v>69.261235101975231</c:v>
                </c:pt>
                <c:pt idx="27" formatCode="0.0">
                  <c:v>71.744795973561537</c:v>
                </c:pt>
                <c:pt idx="28" formatCode="0.0">
                  <c:v>72.681769752944845</c:v>
                </c:pt>
                <c:pt idx="29" formatCode="0.0">
                  <c:v>75.038228577086741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'ИУЦ(19)'!$AN$9:$AN$62</c:f>
              <c:numCache>
                <c:formatCode>General</c:formatCode>
                <c:ptCount val="54"/>
                <c:pt idx="12" formatCode="0.0">
                  <c:v>48.835299054459028</c:v>
                </c:pt>
                <c:pt idx="13" formatCode="0.0">
                  <c:v>51.070286199407938</c:v>
                </c:pt>
                <c:pt idx="14" formatCode="0.0">
                  <c:v>52.920177324043024</c:v>
                </c:pt>
                <c:pt idx="15" formatCode="0.0">
                  <c:v>55.403332582166136</c:v>
                </c:pt>
                <c:pt idx="16" formatCode="0.0">
                  <c:v>56.642289424065702</c:v>
                </c:pt>
                <c:pt idx="17" formatCode="0.0">
                  <c:v>59.203065289984153</c:v>
                </c:pt>
                <c:pt idx="18" formatCode="0.0">
                  <c:v>60.625992938128491</c:v>
                </c:pt>
                <c:pt idx="19" formatCode="0.0">
                  <c:v>62.347830544442431</c:v>
                </c:pt>
                <c:pt idx="20" formatCode="0.0">
                  <c:v>62.521828855525527</c:v>
                </c:pt>
                <c:pt idx="21" formatCode="0.0">
                  <c:v>62.556682194060656</c:v>
                </c:pt>
                <c:pt idx="22" formatCode="0.0">
                  <c:v>64.468332180050211</c:v>
                </c:pt>
                <c:pt idx="23" formatCode="0.0">
                  <c:v>67.987233304086502</c:v>
                </c:pt>
                <c:pt idx="24" formatCode="0.0">
                  <c:v>68.726009204160192</c:v>
                </c:pt>
                <c:pt idx="25" formatCode="0.0">
                  <c:v>69.318171674242976</c:v>
                </c:pt>
                <c:pt idx="26" formatCode="0.0">
                  <c:v>69.755934745748092</c:v>
                </c:pt>
                <c:pt idx="27" formatCode="0.0">
                  <c:v>72.686350595191513</c:v>
                </c:pt>
                <c:pt idx="28" formatCode="0.0">
                  <c:v>73.791909490498142</c:v>
                </c:pt>
                <c:pt idx="29" formatCode="0.0">
                  <c:v>76.572354441869749</c:v>
                </c:pt>
                <c:pt idx="30" formatCode="0.0">
                  <c:v>76.768881179388046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'ИУЦ(19)'!$AO$9:$AO$62</c:f>
              <c:numCache>
                <c:formatCode>General</c:formatCode>
                <c:ptCount val="54"/>
                <c:pt idx="13" formatCode="0.0">
                  <c:v>51.122209103607233</c:v>
                </c:pt>
                <c:pt idx="14" formatCode="0.0">
                  <c:v>53.05182397718248</c:v>
                </c:pt>
                <c:pt idx="15" formatCode="0.0">
                  <c:v>55.64199442324923</c:v>
                </c:pt>
                <c:pt idx="16" formatCode="0.0">
                  <c:v>56.934345912485561</c:v>
                </c:pt>
                <c:pt idx="17" formatCode="0.0">
                  <c:v>59.605482139350556</c:v>
                </c:pt>
                <c:pt idx="18" formatCode="0.0">
                  <c:v>61.089732924337916</c:v>
                </c:pt>
                <c:pt idx="19" formatCode="0.0">
                  <c:v>62.885775626948323</c:v>
                </c:pt>
                <c:pt idx="20" formatCode="0.0">
                  <c:v>63.067272648352294</c:v>
                </c:pt>
                <c:pt idx="21" formatCode="0.0">
                  <c:v>63.103628042210623</c:v>
                </c:pt>
                <c:pt idx="22" formatCode="0.0">
                  <c:v>65.09766336510728</c:v>
                </c:pt>
                <c:pt idx="23" formatCode="0.0">
                  <c:v>68.768216651815194</c:v>
                </c:pt>
                <c:pt idx="24" formatCode="0.0">
                  <c:v>69.53883117395489</c:v>
                </c:pt>
                <c:pt idx="25" formatCode="0.0">
                  <c:v>70.156513747068601</c:v>
                </c:pt>
                <c:pt idx="26" formatCode="0.0">
                  <c:v>70.613142854927531</c:v>
                </c:pt>
                <c:pt idx="27" formatCode="0.0">
                  <c:v>73.669849238100284</c:v>
                </c:pt>
                <c:pt idx="28" formatCode="0.0">
                  <c:v>74.823053802189392</c:v>
                </c:pt>
                <c:pt idx="29" formatCode="0.0">
                  <c:v>77.723326073284383</c:v>
                </c:pt>
                <c:pt idx="30" formatCode="0.0">
                  <c:v>77.928322416431513</c:v>
                </c:pt>
                <c:pt idx="31" formatCode="0.0">
                  <c:v>80.515084795355278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'ИУЦ(19)'!$AP$9:$AP$62</c:f>
              <c:numCache>
                <c:formatCode>General</c:formatCode>
                <c:ptCount val="54"/>
                <c:pt idx="14" formatCode="0.0">
                  <c:v>52.572077421889311</c:v>
                </c:pt>
                <c:pt idx="15" formatCode="0.0">
                  <c:v>55.252164755620676</c:v>
                </c:pt>
                <c:pt idx="16" formatCode="0.0">
                  <c:v>56.589379788048667</c:v>
                </c:pt>
                <c:pt idx="17" formatCode="0.0">
                  <c:v>59.353243602170572</c:v>
                </c:pt>
                <c:pt idx="18" formatCode="0.0">
                  <c:v>60.889019649251203</c:v>
                </c:pt>
                <c:pt idx="19" formatCode="0.0">
                  <c:v>62.747411364520879</c:v>
                </c:pt>
                <c:pt idx="20" formatCode="0.0">
                  <c:v>62.93520899340411</c:v>
                </c:pt>
                <c:pt idx="21" formatCode="0.0">
                  <c:v>62.972826452417465</c:v>
                </c:pt>
                <c:pt idx="22" formatCode="0.0">
                  <c:v>65.036084034567551</c:v>
                </c:pt>
                <c:pt idx="23" formatCode="0.0">
                  <c:v>68.834059332459745</c:v>
                </c:pt>
                <c:pt idx="24" formatCode="0.0">
                  <c:v>69.631425476109598</c:v>
                </c:pt>
                <c:pt idx="25" formatCode="0.0">
                  <c:v>70.270550690043876</c:v>
                </c:pt>
                <c:pt idx="26" formatCode="0.0">
                  <c:v>70.743031522355182</c:v>
                </c:pt>
                <c:pt idx="27" formatCode="0.0">
                  <c:v>73.905850429858859</c:v>
                </c:pt>
                <c:pt idx="28" formatCode="0.0">
                  <c:v>75.099088098873921</c:v>
                </c:pt>
                <c:pt idx="29" formatCode="0.0">
                  <c:v>78.100042337208905</c:v>
                </c:pt>
                <c:pt idx="30" formatCode="0.0">
                  <c:v>78.312155058811513</c:v>
                </c:pt>
                <c:pt idx="31" formatCode="0.0">
                  <c:v>80.988716015506085</c:v>
                </c:pt>
                <c:pt idx="32" formatCode="0.0">
                  <c:v>81.377506045065232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'ИУЦ(19)'!$AQ$9:$AQ$62</c:f>
              <c:numCache>
                <c:formatCode>General</c:formatCode>
                <c:ptCount val="54"/>
                <c:pt idx="15" formatCode="0.0">
                  <c:v>53.962541490175902</c:v>
                </c:pt>
                <c:pt idx="16" formatCode="0.0">
                  <c:v>55.563413308514221</c:v>
                </c:pt>
                <c:pt idx="17" formatCode="0.0">
                  <c:v>58.872224219590372</c:v>
                </c:pt>
                <c:pt idx="18" formatCode="0.0">
                  <c:v>60.710807045410334</c:v>
                </c:pt>
                <c:pt idx="19" formatCode="0.0">
                  <c:v>62.935615211832769</c:v>
                </c:pt>
                <c:pt idx="20" formatCode="0.0">
                  <c:v>63.160440632082526</c:v>
                </c:pt>
                <c:pt idx="21" formatCode="0.0">
                  <c:v>63.205475071983074</c:v>
                </c:pt>
                <c:pt idx="22" formatCode="0.0">
                  <c:v>65.675542216860748</c:v>
                </c:pt>
                <c:pt idx="23" formatCode="0.0">
                  <c:v>70.222358902058374</c:v>
                </c:pt>
                <c:pt idx="24" formatCode="0.0">
                  <c:v>71.176940594090681</c:v>
                </c:pt>
                <c:pt idx="25" formatCode="0.0">
                  <c:v>71.942081217374778</c:v>
                </c:pt>
                <c:pt idx="26" formatCode="0.0">
                  <c:v>72.507720423343642</c:v>
                </c:pt>
                <c:pt idx="27" formatCode="0.0">
                  <c:v>76.294147836096244</c:v>
                </c:pt>
                <c:pt idx="28" formatCode="0.0">
                  <c:v>77.722654479068638</c:v>
                </c:pt>
                <c:pt idx="29" formatCode="0.0">
                  <c:v>81.315302596066303</c:v>
                </c:pt>
                <c:pt idx="30" formatCode="0.0">
                  <c:v>81.569237281281517</c:v>
                </c:pt>
                <c:pt idx="31" formatCode="0.0">
                  <c:v>84.773531954709583</c:v>
                </c:pt>
                <c:pt idx="32" formatCode="0.0">
                  <c:v>85.238979161388116</c:v>
                </c:pt>
                <c:pt idx="33" formatCode="0.0">
                  <c:v>88.135139431154258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'ИУЦ(19)'!$AR$9:$AR$62</c:f>
              <c:numCache>
                <c:formatCode>General</c:formatCode>
                <c:ptCount val="54"/>
                <c:pt idx="16" formatCode="0.0">
                  <c:v>53.406735904650034</c:v>
                </c:pt>
                <c:pt idx="17" formatCode="0.0">
                  <c:v>57.116325953296439</c:v>
                </c:pt>
                <c:pt idx="18" formatCode="0.0">
                  <c:v>59.177606799368021</c:v>
                </c:pt>
                <c:pt idx="19" formatCode="0.0">
                  <c:v>61.671894462250407</c:v>
                </c:pt>
                <c:pt idx="20" formatCode="0.0">
                  <c:v>61.923951821844284</c:v>
                </c:pt>
                <c:pt idx="21" formatCode="0.0">
                  <c:v>61.974441050328821</c:v>
                </c:pt>
                <c:pt idx="22" formatCode="0.0">
                  <c:v>64.743694642141506</c:v>
                </c:pt>
                <c:pt idx="23" formatCode="0.0">
                  <c:v>69.841243695781074</c:v>
                </c:pt>
                <c:pt idx="24" formatCode="0.0">
                  <c:v>70.911448926768841</c:v>
                </c:pt>
                <c:pt idx="25" formatCode="0.0">
                  <c:v>71.769267072994268</c:v>
                </c:pt>
                <c:pt idx="26" formatCode="0.0">
                  <c:v>72.403419227945889</c:v>
                </c:pt>
                <c:pt idx="27" formatCode="0.0">
                  <c:v>76.648476992730835</c:v>
                </c:pt>
                <c:pt idx="28" formatCode="0.0">
                  <c:v>78.250011250689425</c:v>
                </c:pt>
                <c:pt idx="29" formatCode="0.0">
                  <c:v>82.277818236724855</c:v>
                </c:pt>
                <c:pt idx="30" formatCode="0.0">
                  <c:v>82.562510715865088</c:v>
                </c:pt>
                <c:pt idx="31" formatCode="0.0">
                  <c:v>86.154925016026311</c:v>
                </c:pt>
                <c:pt idx="32" formatCode="0.0">
                  <c:v>86.676749433458312</c:v>
                </c:pt>
                <c:pt idx="33" formatCode="0.0">
                  <c:v>89.923706604702446</c:v>
                </c:pt>
                <c:pt idx="34" formatCode="0.0">
                  <c:v>93.81906288981871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'ИУЦ(19)'!$AS$9:$AS$62</c:f>
              <c:numCache>
                <c:formatCode>General</c:formatCode>
                <c:ptCount val="54"/>
                <c:pt idx="17" formatCode="0.0">
                  <c:v>52.901510556811914</c:v>
                </c:pt>
                <c:pt idx="18" formatCode="0.0">
                  <c:v>55.537658490062981</c:v>
                </c:pt>
                <c:pt idx="19" formatCode="0.0">
                  <c:v>58.727573770153185</c:v>
                </c:pt>
                <c:pt idx="20" formatCode="0.0">
                  <c:v>59.049926975355888</c:v>
                </c:pt>
                <c:pt idx="21" formatCode="0.0">
                  <c:v>59.114497058357728</c:v>
                </c:pt>
                <c:pt idx="22" formatCode="0.0">
                  <c:v>62.656063044680181</c:v>
                </c:pt>
                <c:pt idx="23" formatCode="0.0">
                  <c:v>69.175258829188621</c:v>
                </c:pt>
                <c:pt idx="24" formatCode="0.0">
                  <c:v>70.543931765338783</c:v>
                </c:pt>
                <c:pt idx="25" formatCode="0.0">
                  <c:v>71.640985346167952</c:v>
                </c:pt>
                <c:pt idx="26" formatCode="0.0">
                  <c:v>72.451995110232076</c:v>
                </c:pt>
                <c:pt idx="27" formatCode="0.0">
                  <c:v>77.880949769417114</c:v>
                </c:pt>
                <c:pt idx="28" formatCode="0.0">
                  <c:v>79.929133175474789</c:v>
                </c:pt>
                <c:pt idx="29" formatCode="0.0">
                  <c:v>85.080248358060018</c:v>
                </c:pt>
                <c:pt idx="30" formatCode="0.0">
                  <c:v>85.444338235442785</c:v>
                </c:pt>
                <c:pt idx="31" formatCode="0.0">
                  <c:v>90.038634811185915</c:v>
                </c:pt>
                <c:pt idx="32" formatCode="0.0">
                  <c:v>90.705989947267909</c:v>
                </c:pt>
                <c:pt idx="33" formatCode="0.0">
                  <c:v>94.858485446676752</c:v>
                </c:pt>
                <c:pt idx="34" formatCode="0.0">
                  <c:v>99.840210979059265</c:v>
                </c:pt>
                <c:pt idx="35" formatCode="0.0">
                  <c:v>101.17179130754909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'ИУЦ(19)'!$AT$9:$AT$62</c:f>
              <c:numCache>
                <c:formatCode>General</c:formatCode>
                <c:ptCount val="54"/>
                <c:pt idx="18" formatCode="0.0">
                  <c:v>54.854298888838926</c:v>
                </c:pt>
                <c:pt idx="19" formatCode="0.0">
                  <c:v>57.935097898484969</c:v>
                </c:pt>
                <c:pt idx="20" formatCode="0.0">
                  <c:v>58.246424484975577</c:v>
                </c:pt>
                <c:pt idx="21" formatCode="0.0">
                  <c:v>58.308785842660029</c:v>
                </c:pt>
                <c:pt idx="22" formatCode="0.0">
                  <c:v>61.729206770876587</c:v>
                </c:pt>
                <c:pt idx="23" formatCode="0.0">
                  <c:v>68.025402799015083</c:v>
                </c:pt>
                <c:pt idx="24" formatCode="0.0">
                  <c:v>69.347258038412377</c:v>
                </c:pt>
                <c:pt idx="25" formatCode="0.0">
                  <c:v>70.406785106871567</c:v>
                </c:pt>
                <c:pt idx="26" formatCode="0.0">
                  <c:v>71.190052955248831</c:v>
                </c:pt>
                <c:pt idx="27" formatCode="0.0">
                  <c:v>76.433301339249027</c:v>
                </c:pt>
                <c:pt idx="28" formatCode="0.0">
                  <c:v>78.411423281339438</c:v>
                </c:pt>
                <c:pt idx="29" formatCode="0.0">
                  <c:v>83.386336142546355</c:v>
                </c:pt>
                <c:pt idx="30" formatCode="0.0">
                  <c:v>83.737971730069304</c:v>
                </c:pt>
                <c:pt idx="31" formatCode="0.0">
                  <c:v>88.175112875764356</c:v>
                </c:pt>
                <c:pt idx="32" formatCode="0.0">
                  <c:v>88.819640037710002</c:v>
                </c:pt>
                <c:pt idx="33" formatCode="0.0">
                  <c:v>92.830092635616197</c:v>
                </c:pt>
                <c:pt idx="34" formatCode="0.0">
                  <c:v>97.64141009670513</c:v>
                </c:pt>
                <c:pt idx="35" formatCode="0.0">
                  <c:v>98.927441541765802</c:v>
                </c:pt>
                <c:pt idx="36" formatCode="0.0">
                  <c:v>109.23396361401007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'ИУЦ(19)'!$AU$9:$AU$62</c:f>
              <c:numCache>
                <c:formatCode>General</c:formatCode>
                <c:ptCount val="54"/>
                <c:pt idx="19" formatCode="0.0">
                  <c:v>58.872003392792678</c:v>
                </c:pt>
                <c:pt idx="20" formatCode="0.0">
                  <c:v>59.168826444971799</c:v>
                </c:pt>
                <c:pt idx="21" formatCode="0.0">
                  <c:v>59.22828262163371</c:v>
                </c:pt>
                <c:pt idx="22" formatCode="0.0">
                  <c:v>62.489359007993755</c:v>
                </c:pt>
                <c:pt idx="23" formatCode="0.0">
                  <c:v>68.492238952352579</c:v>
                </c:pt>
                <c:pt idx="24" formatCode="0.0">
                  <c:v>69.752513929570796</c:v>
                </c:pt>
                <c:pt idx="25" formatCode="0.0">
                  <c:v>70.762681618336259</c:v>
                </c:pt>
                <c:pt idx="26" formatCode="0.0">
                  <c:v>71.509459964669787</c:v>
                </c:pt>
                <c:pt idx="27" formatCode="0.0">
                  <c:v>76.508445133959739</c:v>
                </c:pt>
                <c:pt idx="28" formatCode="0.0">
                  <c:v>78.394413817368317</c:v>
                </c:pt>
                <c:pt idx="29" formatCode="0.0">
                  <c:v>83.137564206270866</c:v>
                </c:pt>
                <c:pt idx="30" formatCode="0.0">
                  <c:v>83.472818414785152</c:v>
                </c:pt>
                <c:pt idx="31" formatCode="0.0">
                  <c:v>87.703249849058196</c:v>
                </c:pt>
                <c:pt idx="32" formatCode="0.0">
                  <c:v>88.317750915534987</c:v>
                </c:pt>
                <c:pt idx="33" formatCode="0.0">
                  <c:v>92.14137161606304</c:v>
                </c:pt>
                <c:pt idx="34" formatCode="0.0">
                  <c:v>96.728547899018324</c:v>
                </c:pt>
                <c:pt idx="35" formatCode="0.0">
                  <c:v>97.954667977692566</c:v>
                </c:pt>
                <c:pt idx="36" formatCode="0.0">
                  <c:v>107.78104796444443</c:v>
                </c:pt>
                <c:pt idx="37" formatCode="0.0">
                  <c:v>110.24161100647744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'ИУЦ(19)'!$AV$9:$AV$62</c:f>
              <c:numCache>
                <c:formatCode>General</c:formatCode>
                <c:ptCount val="54"/>
                <c:pt idx="20" formatCode="0.0">
                  <c:v>59.526920318551731</c:v>
                </c:pt>
                <c:pt idx="21" formatCode="0.0">
                  <c:v>59.586119646733735</c:v>
                </c:pt>
                <c:pt idx="22" formatCode="0.0">
                  <c:v>62.833108303950922</c:v>
                </c:pt>
                <c:pt idx="23" formatCode="0.0">
                  <c:v>68.81005602939976</c:v>
                </c:pt>
                <c:pt idx="24" formatCode="0.0">
                  <c:v>70.064886665418598</c:v>
                </c:pt>
                <c:pt idx="25" formatCode="0.0">
                  <c:v>71.070690467202539</c:v>
                </c:pt>
                <c:pt idx="26" formatCode="0.0">
                  <c:v>71.81424275875338</c:v>
                </c:pt>
                <c:pt idx="27" formatCode="0.0">
                  <c:v>76.791632497360169</c:v>
                </c:pt>
                <c:pt idx="28" formatCode="0.0">
                  <c:v>78.669453865945044</c:v>
                </c:pt>
                <c:pt idx="29" formatCode="0.0">
                  <c:v>83.392114020935196</c:v>
                </c:pt>
                <c:pt idx="30" formatCode="0.0">
                  <c:v>83.725919943692261</c:v>
                </c:pt>
                <c:pt idx="31" formatCode="0.0">
                  <c:v>87.938076070937001</c:v>
                </c:pt>
                <c:pt idx="32" formatCode="0.0">
                  <c:v>88.549922515578274</c:v>
                </c:pt>
                <c:pt idx="33" formatCode="0.0">
                  <c:v>92.357025316372543</c:v>
                </c:pt>
                <c:pt idx="34" formatCode="0.0">
                  <c:v>96.924385167773153</c:v>
                </c:pt>
                <c:pt idx="35" formatCode="0.0">
                  <c:v>98.145208453144051</c:v>
                </c:pt>
                <c:pt idx="36" formatCode="0.0">
                  <c:v>107.92913884249083</c:v>
                </c:pt>
                <c:pt idx="37" formatCode="0.0">
                  <c:v>110.37907234336373</c:v>
                </c:pt>
                <c:pt idx="38" formatCode="0.0">
                  <c:v>112.38217395863393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'ИУЦ(19)'!$AW$9:$AW$62</c:f>
              <c:numCache>
                <c:formatCode>General</c:formatCode>
                <c:ptCount val="54"/>
                <c:pt idx="21" formatCode="0.0">
                  <c:v>59.863902678833355</c:v>
                </c:pt>
                <c:pt idx="22" formatCode="0.0">
                  <c:v>63.136771651546852</c:v>
                </c:pt>
                <c:pt idx="23" formatCode="0.0">
                  <c:v>69.161358993012129</c:v>
                </c:pt>
                <c:pt idx="24" formatCode="0.0">
                  <c:v>70.426191330971761</c:v>
                </c:pt>
                <c:pt idx="25" formatCode="0.0">
                  <c:v>71.44001195155785</c:v>
                </c:pt>
                <c:pt idx="26" formatCode="0.0">
                  <c:v>72.189490770708531</c:v>
                </c:pt>
                <c:pt idx="27" formatCode="0.0">
                  <c:v>77.206553089167699</c:v>
                </c:pt>
                <c:pt idx="28" formatCode="0.0">
                  <c:v>79.099341744243304</c:v>
                </c:pt>
                <c:pt idx="29" formatCode="0.0">
                  <c:v>83.859644141845337</c:v>
                </c:pt>
                <c:pt idx="30" formatCode="0.0">
                  <c:v>84.196110684489796</c:v>
                </c:pt>
                <c:pt idx="31" formatCode="0.0">
                  <c:v>88.441840051742773</c:v>
                </c:pt>
                <c:pt idx="32" formatCode="0.0">
                  <c:v>89.058563254726707</c:v>
                </c:pt>
                <c:pt idx="33" formatCode="0.0">
                  <c:v>92.896010793988864</c:v>
                </c:pt>
                <c:pt idx="34" formatCode="0.0">
                  <c:v>97.49977505772911</c:v>
                </c:pt>
                <c:pt idx="35" formatCode="0.0">
                  <c:v>98.730328987437304</c:v>
                </c:pt>
                <c:pt idx="36" formatCode="0.0">
                  <c:v>108.59224277371017</c:v>
                </c:pt>
                <c:pt idx="37" formatCode="0.0">
                  <c:v>111.06170361472535</c:v>
                </c:pt>
                <c:pt idx="38" formatCode="0.0">
                  <c:v>113.08077107011609</c:v>
                </c:pt>
                <c:pt idx="39" formatCode="0.0">
                  <c:v>115.74645288302314</c:v>
                </c:pt>
              </c:numCache>
            </c:numRef>
          </c:yVal>
          <c:smooth val="0"/>
        </c:ser>
        <c:ser>
          <c:idx val="22"/>
          <c:order val="2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'ИУЦ(19)'!$AX$9:$AX$62</c:f>
              <c:numCache>
                <c:formatCode>General</c:formatCode>
                <c:ptCount val="54"/>
                <c:pt idx="22" formatCode="0.0">
                  <c:v>64.752133303948042</c:v>
                </c:pt>
                <c:pt idx="23" formatCode="0.0">
                  <c:v>70.385527894873093</c:v>
                </c:pt>
                <c:pt idx="24" formatCode="0.0">
                  <c:v>71.568231248187885</c:v>
                </c:pt>
                <c:pt idx="25" formatCode="0.0">
                  <c:v>72.516221753839503</c:v>
                </c:pt>
                <c:pt idx="26" formatCode="0.0">
                  <c:v>73.21703488617753</c:v>
                </c:pt>
                <c:pt idx="27" formatCode="0.0">
                  <c:v>77.908325778852642</c:v>
                </c:pt>
                <c:pt idx="28" formatCode="0.0">
                  <c:v>79.678210547204898</c:v>
                </c:pt>
                <c:pt idx="29" formatCode="0.0">
                  <c:v>84.129413635132352</c:v>
                </c:pt>
                <c:pt idx="30" formatCode="0.0">
                  <c:v>84.444032495135389</c:v>
                </c:pt>
                <c:pt idx="31" formatCode="0.0">
                  <c:v>88.414075171319311</c:v>
                </c:pt>
                <c:pt idx="32" formatCode="0.0">
                  <c:v>88.990752868707077</c:v>
                </c:pt>
                <c:pt idx="33" formatCode="0.0">
                  <c:v>92.57902456025505</c:v>
                </c:pt>
                <c:pt idx="34" formatCode="0.0">
                  <c:v>96.883853958734733</c:v>
                </c:pt>
                <c:pt idx="35" formatCode="0.0">
                  <c:v>98.034504693557295</c:v>
                </c:pt>
                <c:pt idx="36" formatCode="0.0">
                  <c:v>107.25605774456619</c:v>
                </c:pt>
                <c:pt idx="37" formatCode="0.0">
                  <c:v>109.56516981412292</c:v>
                </c:pt>
                <c:pt idx="38" formatCode="0.0">
                  <c:v>111.45313375874468</c:v>
                </c:pt>
                <c:pt idx="39" formatCode="0.0">
                  <c:v>113.94572564177736</c:v>
                </c:pt>
                <c:pt idx="40" formatCode="0.0">
                  <c:v>123.12854955771326</c:v>
                </c:pt>
              </c:numCache>
            </c:numRef>
          </c:yVal>
          <c:smooth val="0"/>
        </c:ser>
        <c:ser>
          <c:idx val="23"/>
          <c:order val="2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'ИУЦ(19)'!$AY$9:$AY$62</c:f>
              <c:numCache>
                <c:formatCode>General</c:formatCode>
                <c:ptCount val="54"/>
                <c:pt idx="23" formatCode="0.0">
                  <c:v>68.533463112514838</c:v>
                </c:pt>
                <c:pt idx="24" formatCode="0.0">
                  <c:v>69.728639965652008</c:v>
                </c:pt>
                <c:pt idx="25" formatCode="0.0">
                  <c:v>70.686628548480556</c:v>
                </c:pt>
                <c:pt idx="26" formatCode="0.0">
                  <c:v>71.394832876977148</c:v>
                </c:pt>
                <c:pt idx="27" formatCode="0.0">
                  <c:v>76.13560094070489</c:v>
                </c:pt>
                <c:pt idx="28" formatCode="0.0">
                  <c:v>77.924151976707265</c:v>
                </c:pt>
                <c:pt idx="29" formatCode="0.0">
                  <c:v>82.422300125516642</c:v>
                </c:pt>
                <c:pt idx="30" formatCode="0.0">
                  <c:v>82.740237144957845</c:v>
                </c:pt>
                <c:pt idx="31" formatCode="0.0">
                  <c:v>86.752150275366333</c:v>
                </c:pt>
                <c:pt idx="32" formatCode="0.0">
                  <c:v>87.334909962067627</c:v>
                </c:pt>
                <c:pt idx="33" formatCode="0.0">
                  <c:v>90.961025721768195</c:v>
                </c:pt>
                <c:pt idx="34" formatCode="0.0">
                  <c:v>95.311256436297924</c:v>
                </c:pt>
                <c:pt idx="35" formatCode="0.0">
                  <c:v>96.474042624779429</c:v>
                </c:pt>
                <c:pt idx="36" formatCode="0.0">
                  <c:v>105.79285171215737</c:v>
                </c:pt>
                <c:pt idx="37" formatCode="0.0">
                  <c:v>108.12631706430919</c:v>
                </c:pt>
                <c:pt idx="38" formatCode="0.0">
                  <c:v>110.03419261048505</c:v>
                </c:pt>
                <c:pt idx="39" formatCode="0.0">
                  <c:v>112.55307286441236</c:v>
                </c:pt>
                <c:pt idx="40" formatCode="0.0">
                  <c:v>121.8327443560005</c:v>
                </c:pt>
                <c:pt idx="41" formatCode="0.0">
                  <c:v>123.99476516455799</c:v>
                </c:pt>
              </c:numCache>
            </c:numRef>
          </c:yVal>
          <c:smooth val="0"/>
        </c:ser>
        <c:ser>
          <c:idx val="24"/>
          <c:order val="2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'ИУЦ(19)'!$AZ$9:$AZ$62</c:f>
              <c:numCache>
                <c:formatCode>General</c:formatCode>
                <c:ptCount val="54"/>
                <c:pt idx="24" formatCode="0.0">
                  <c:v>72.494077271263023</c:v>
                </c:pt>
                <c:pt idx="25" formatCode="0.0">
                  <c:v>73.327417461603332</c:v>
                </c:pt>
                <c:pt idx="26" formatCode="0.0">
                  <c:v>73.943473999737265</c:v>
                </c:pt>
                <c:pt idx="27" formatCode="0.0">
                  <c:v>78.067398471698553</c:v>
                </c:pt>
                <c:pt idx="28" formatCode="0.0">
                  <c:v>79.623232734748782</c:v>
                </c:pt>
                <c:pt idx="29" formatCode="0.0">
                  <c:v>83.536105708077955</c:v>
                </c:pt>
                <c:pt idx="30" formatCode="0.0">
                  <c:v>83.812674449132331</c:v>
                </c:pt>
                <c:pt idx="31" formatCode="0.0">
                  <c:v>87.302578725289834</c:v>
                </c:pt>
                <c:pt idx="32" formatCode="0.0">
                  <c:v>87.809512812963845</c:v>
                </c:pt>
                <c:pt idx="33" formatCode="0.0">
                  <c:v>90.963817625723507</c:v>
                </c:pt>
                <c:pt idx="34" formatCode="0.0">
                  <c:v>94.748019396653476</c:v>
                </c:pt>
                <c:pt idx="35" formatCode="0.0">
                  <c:v>95.75951001460345</c:v>
                </c:pt>
                <c:pt idx="36" formatCode="0.0">
                  <c:v>103.86580509767379</c:v>
                </c:pt>
                <c:pt idx="37" formatCode="0.0">
                  <c:v>105.8956523167014</c:v>
                </c:pt>
                <c:pt idx="38" formatCode="0.0">
                  <c:v>107.55528521765045</c:v>
                </c:pt>
                <c:pt idx="39" formatCode="0.0">
                  <c:v>109.74642213501799</c:v>
                </c:pt>
                <c:pt idx="40" formatCode="0.0">
                  <c:v>117.81867199864675</c:v>
                </c:pt>
                <c:pt idx="41" formatCode="0.0">
                  <c:v>119.69938212861858</c:v>
                </c:pt>
                <c:pt idx="42" formatCode="0.0">
                  <c:v>119.86727137343705</c:v>
                </c:pt>
              </c:numCache>
            </c:numRef>
          </c:yVal>
          <c:smooth val="0"/>
        </c:ser>
        <c:ser>
          <c:idx val="25"/>
          <c:order val="2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'ИУЦ(19)'!$BA$9:$BA$62</c:f>
              <c:numCache>
                <c:formatCode>General</c:formatCode>
                <c:ptCount val="54"/>
                <c:pt idx="25" formatCode="0.0">
                  <c:v>73.485441994884937</c:v>
                </c:pt>
                <c:pt idx="26" formatCode="0.0">
                  <c:v>74.106109565782717</c:v>
                </c:pt>
                <c:pt idx="27" formatCode="0.0">
                  <c:v>78.260900605467569</c:v>
                </c:pt>
                <c:pt idx="28" formatCode="0.0">
                  <c:v>79.828379908084742</c:v>
                </c:pt>
                <c:pt idx="29" formatCode="0.0">
                  <c:v>83.770539780203194</c:v>
                </c:pt>
                <c:pt idx="30" formatCode="0.0">
                  <c:v>84.049178570753881</c:v>
                </c:pt>
                <c:pt idx="31" formatCode="0.0">
                  <c:v>87.565203928279672</c:v>
                </c:pt>
                <c:pt idx="32" formatCode="0.0">
                  <c:v>88.075932293820543</c:v>
                </c:pt>
                <c:pt idx="33" formatCode="0.0">
                  <c:v>91.253846307909129</c:v>
                </c:pt>
                <c:pt idx="34" formatCode="0.0">
                  <c:v>95.066371905096389</c:v>
                </c:pt>
                <c:pt idx="35" formatCode="0.0">
                  <c:v>96.085433283343491</c:v>
                </c:pt>
                <c:pt idx="36" formatCode="0.0">
                  <c:v>104.25240200577605</c:v>
                </c:pt>
                <c:pt idx="37" formatCode="0.0">
                  <c:v>106.29744213560515</c:v>
                </c:pt>
                <c:pt idx="38" formatCode="0.0">
                  <c:v>107.96949698358105</c:v>
                </c:pt>
                <c:pt idx="39" formatCode="0.0">
                  <c:v>110.17703402575964</c:v>
                </c:pt>
                <c:pt idx="40" formatCode="0.0">
                  <c:v>118.30970270859601</c:v>
                </c:pt>
                <c:pt idx="41" formatCode="0.0">
                  <c:v>120.20448949467294</c:v>
                </c:pt>
                <c:pt idx="42" formatCode="0.0">
                  <c:v>120.37363534949492</c:v>
                </c:pt>
                <c:pt idx="43" formatCode="0.0">
                  <c:v>124.42649216717612</c:v>
                </c:pt>
              </c:numCache>
            </c:numRef>
          </c:yVal>
          <c:smooth val="0"/>
        </c:ser>
        <c:ser>
          <c:idx val="26"/>
          <c:order val="26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'ИУЦ(19)'!$BB$9:$BB$62</c:f>
              <c:numCache>
                <c:formatCode>General</c:formatCode>
                <c:ptCount val="54"/>
                <c:pt idx="26" formatCode="0.0">
                  <c:v>73.019066883010311</c:v>
                </c:pt>
                <c:pt idx="27" formatCode="0.0">
                  <c:v>77.381503558630442</c:v>
                </c:pt>
                <c:pt idx="28" formatCode="0.0">
                  <c:v>79.027321394641575</c:v>
                </c:pt>
                <c:pt idx="29" formatCode="0.0">
                  <c:v>83.166500150690865</c:v>
                </c:pt>
                <c:pt idx="30" formatCode="0.0">
                  <c:v>83.459064582340588</c:v>
                </c:pt>
                <c:pt idx="31" formatCode="0.0">
                  <c:v>87.150811730530336</c:v>
                </c:pt>
                <c:pt idx="32" formatCode="0.0">
                  <c:v>87.687064969702632</c:v>
                </c:pt>
                <c:pt idx="33" formatCode="0.0">
                  <c:v>91.023802850045882</c:v>
                </c:pt>
                <c:pt idx="34" formatCode="0.0">
                  <c:v>95.026868547706542</c:v>
                </c:pt>
                <c:pt idx="35" formatCode="0.0">
                  <c:v>96.096859959719964</c:v>
                </c:pt>
                <c:pt idx="36" formatCode="0.0">
                  <c:v>104.67199250984808</c:v>
                </c:pt>
                <c:pt idx="37" formatCode="0.0">
                  <c:v>106.81923841951438</c:v>
                </c:pt>
                <c:pt idx="38" formatCode="0.0">
                  <c:v>108.57485821429755</c:v>
                </c:pt>
                <c:pt idx="39" formatCode="0.0">
                  <c:v>110.89272220880552</c:v>
                </c:pt>
                <c:pt idx="40" formatCode="0.0">
                  <c:v>119.43184049268523</c:v>
                </c:pt>
                <c:pt idx="41" formatCode="0.0">
                  <c:v>121.42132378778</c:v>
                </c:pt>
                <c:pt idx="42" formatCode="0.0">
                  <c:v>121.59892311192327</c:v>
                </c:pt>
                <c:pt idx="43" formatCode="0.0">
                  <c:v>125.85433115858901</c:v>
                </c:pt>
                <c:pt idx="44" formatCode="0.0">
                  <c:v>126.1403598684423</c:v>
                </c:pt>
              </c:numCache>
            </c:numRef>
          </c:yVal>
          <c:smooth val="0"/>
        </c:ser>
        <c:ser>
          <c:idx val="27"/>
          <c:order val="27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'ИУЦ(19)'!$BC$9:$BC$62</c:f>
              <c:numCache>
                <c:formatCode>General</c:formatCode>
                <c:ptCount val="54"/>
                <c:pt idx="27" formatCode="0.0">
                  <c:v>80.736654082494667</c:v>
                </c:pt>
                <c:pt idx="28" formatCode="0.0">
                  <c:v>82.106984970906382</c:v>
                </c:pt>
                <c:pt idx="29" formatCode="0.0">
                  <c:v>85.553322942196615</c:v>
                </c:pt>
                <c:pt idx="30" formatCode="0.0">
                  <c:v>85.796916169082465</c:v>
                </c:pt>
                <c:pt idx="31" formatCode="0.0">
                  <c:v>88.870716342272488</c:v>
                </c:pt>
                <c:pt idx="32" formatCode="0.0">
                  <c:v>89.317208269610958</c:v>
                </c:pt>
                <c:pt idx="33" formatCode="0.0">
                  <c:v>92.09542277423057</c:v>
                </c:pt>
                <c:pt idx="34" formatCode="0.0">
                  <c:v>95.428431114412788</c:v>
                </c:pt>
                <c:pt idx="35" formatCode="0.0">
                  <c:v>96.319320889778766</c:v>
                </c:pt>
                <c:pt idx="36" formatCode="0.0">
                  <c:v>103.4590958688523</c:v>
                </c:pt>
                <c:pt idx="37" formatCode="0.0">
                  <c:v>105.24692276600322</c:v>
                </c:pt>
                <c:pt idx="38" formatCode="0.0">
                  <c:v>106.70867629695847</c:v>
                </c:pt>
                <c:pt idx="39" formatCode="0.0">
                  <c:v>108.63856219156615</c:v>
                </c:pt>
                <c:pt idx="40" formatCode="0.0">
                  <c:v>115.74835119018437</c:v>
                </c:pt>
                <c:pt idx="41" formatCode="0.0">
                  <c:v>117.40482273375136</c:v>
                </c:pt>
                <c:pt idx="42" formatCode="0.0">
                  <c:v>117.55269440843465</c:v>
                </c:pt>
                <c:pt idx="43" formatCode="0.0">
                  <c:v>121.09580650841941</c:v>
                </c:pt>
                <c:pt idx="44" formatCode="0.0">
                  <c:v>121.33395800216826</c:v>
                </c:pt>
                <c:pt idx="45" formatCode="0.0">
                  <c:v>122.74839477367033</c:v>
                </c:pt>
              </c:numCache>
            </c:numRef>
          </c:yVal>
          <c:smooth val="0"/>
        </c:ser>
        <c:ser>
          <c:idx val="28"/>
          <c:order val="28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'ИУЦ(19)'!$BD$9:$BD$62</c:f>
              <c:numCache>
                <c:formatCode>General</c:formatCode>
                <c:ptCount val="54"/>
                <c:pt idx="28" formatCode="0.0">
                  <c:v>80.000230577666855</c:v>
                </c:pt>
                <c:pt idx="29" formatCode="0.0">
                  <c:v>83.748317138696336</c:v>
                </c:pt>
                <c:pt idx="30" formatCode="0.0">
                  <c:v>84.013238486415119</c:v>
                </c:pt>
                <c:pt idx="31" formatCode="0.0">
                  <c:v>87.356169219383972</c:v>
                </c:pt>
                <c:pt idx="32" formatCode="0.0">
                  <c:v>87.841754326360274</c:v>
                </c:pt>
                <c:pt idx="33" formatCode="0.0">
                  <c:v>90.86321900427852</c:v>
                </c:pt>
                <c:pt idx="34" formatCode="0.0">
                  <c:v>94.488053211400484</c:v>
                </c:pt>
                <c:pt idx="35" formatCode="0.0">
                  <c:v>95.456945996212795</c:v>
                </c:pt>
                <c:pt idx="36" formatCode="0.0">
                  <c:v>103.2218532313037</c:v>
                </c:pt>
                <c:pt idx="37" formatCode="0.0">
                  <c:v>105.16621563060421</c:v>
                </c:pt>
                <c:pt idx="38" formatCode="0.0">
                  <c:v>106.75595488733174</c:v>
                </c:pt>
                <c:pt idx="39" formatCode="0.0">
                  <c:v>108.85481444381087</c:v>
                </c:pt>
                <c:pt idx="40" formatCode="0.0">
                  <c:v>116.58711023704662</c:v>
                </c:pt>
                <c:pt idx="41" formatCode="0.0">
                  <c:v>118.38861629445947</c:v>
                </c:pt>
                <c:pt idx="42" formatCode="0.0">
                  <c:v>118.54943506535611</c:v>
                </c:pt>
                <c:pt idx="43" formatCode="0.0">
                  <c:v>122.40276893939927</c:v>
                </c:pt>
                <c:pt idx="44" formatCode="0.0">
                  <c:v>122.66177209598027</c:v>
                </c:pt>
                <c:pt idx="45" formatCode="0.0">
                  <c:v>124.20005171302782</c:v>
                </c:pt>
                <c:pt idx="46" formatCode="0.0">
                  <c:v>126.26893503271828</c:v>
                </c:pt>
              </c:numCache>
            </c:numRef>
          </c:yVal>
          <c:smooth val="0"/>
        </c:ser>
        <c:ser>
          <c:idx val="29"/>
          <c:order val="29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'ИУЦ(19)'!$BE$9:$BE$62</c:f>
              <c:numCache>
                <c:formatCode>General</c:formatCode>
                <c:ptCount val="54"/>
                <c:pt idx="29" formatCode="0.0">
                  <c:v>85.648349204058405</c:v>
                </c:pt>
                <c:pt idx="30" formatCode="0.0">
                  <c:v>85.878796666482856</c:v>
                </c:pt>
                <c:pt idx="31" formatCode="0.0">
                  <c:v>88.786715983317649</c:v>
                </c:pt>
                <c:pt idx="32" formatCode="0.0">
                  <c:v>89.209112504614879</c:v>
                </c:pt>
                <c:pt idx="33" formatCode="0.0">
                  <c:v>91.837397744090822</c:v>
                </c:pt>
                <c:pt idx="34" formatCode="0.0">
                  <c:v>94.990536786805094</c:v>
                </c:pt>
                <c:pt idx="35" formatCode="0.0">
                  <c:v>95.833348759279133</c:v>
                </c:pt>
                <c:pt idx="36" formatCode="0.0">
                  <c:v>102.58781827899247</c:v>
                </c:pt>
                <c:pt idx="37" formatCode="0.0">
                  <c:v>104.27916321895535</c:v>
                </c:pt>
                <c:pt idx="38" formatCode="0.0">
                  <c:v>105.66203168457355</c:v>
                </c:pt>
                <c:pt idx="39" formatCode="0.0">
                  <c:v>107.48776925891707</c:v>
                </c:pt>
                <c:pt idx="40" formatCode="0.0">
                  <c:v>114.21387102312021</c:v>
                </c:pt>
                <c:pt idx="41" formatCode="0.0">
                  <c:v>115.78094933918608</c:v>
                </c:pt>
                <c:pt idx="42" formatCode="0.0">
                  <c:v>115.92084096355865</c:v>
                </c:pt>
                <c:pt idx="43" formatCode="0.0">
                  <c:v>119.27274529589658</c:v>
                </c:pt>
                <c:pt idx="44" formatCode="0.0">
                  <c:v>119.49804469403105</c:v>
                </c:pt>
                <c:pt idx="45" formatCode="0.0">
                  <c:v>120.83614989884133</c:v>
                </c:pt>
                <c:pt idx="46" formatCode="0.0">
                  <c:v>122.63581200678522</c:v>
                </c:pt>
                <c:pt idx="47" formatCode="0.0">
                  <c:v>124.53423024282689</c:v>
                </c:pt>
              </c:numCache>
            </c:numRef>
          </c:yVal>
          <c:smooth val="0"/>
        </c:ser>
        <c:ser>
          <c:idx val="30"/>
          <c:order val="3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'ИУЦ(19)'!$BF$9:$BF$62</c:f>
              <c:numCache>
                <c:formatCode>General</c:formatCode>
                <c:ptCount val="54"/>
                <c:pt idx="30" formatCode="0.0">
                  <c:v>92.137523367069903</c:v>
                </c:pt>
                <c:pt idx="31" formatCode="0.0">
                  <c:v>94.247101377322991</c:v>
                </c:pt>
                <c:pt idx="32" formatCode="0.0">
                  <c:v>94.553532992456667</c:v>
                </c:pt>
                <c:pt idx="33" formatCode="0.0">
                  <c:v>96.460247774318759</c:v>
                </c:pt>
                <c:pt idx="34" formatCode="0.0">
                  <c:v>98.747722790998665</c:v>
                </c:pt>
                <c:pt idx="35" formatCode="0.0">
                  <c:v>99.359148834911252</c:v>
                </c:pt>
                <c:pt idx="36" formatCode="0.0">
                  <c:v>104.25924365089186</c:v>
                </c:pt>
                <c:pt idx="37" formatCode="0.0">
                  <c:v>105.48624608952288</c:v>
                </c:pt>
                <c:pt idx="38" formatCode="0.0">
                  <c:v>106.48946130572632</c:v>
                </c:pt>
                <c:pt idx="39" formatCode="0.0">
                  <c:v>107.81396017233182</c:v>
                </c:pt>
                <c:pt idx="40" formatCode="0.0">
                  <c:v>112.69347532749512</c:v>
                </c:pt>
                <c:pt idx="41" formatCode="0.0">
                  <c:v>113.83032734975666</c:v>
                </c:pt>
                <c:pt idx="42" formatCode="0.0">
                  <c:v>113.93181307285992</c:v>
                </c:pt>
                <c:pt idx="43" formatCode="0.0">
                  <c:v>116.36348427880968</c:v>
                </c:pt>
                <c:pt idx="44" formatCode="0.0">
                  <c:v>116.52692989206179</c:v>
                </c:pt>
                <c:pt idx="45" formatCode="0.0">
                  <c:v>117.4976711705872</c:v>
                </c:pt>
                <c:pt idx="46" formatCode="0.0">
                  <c:v>118.80325333953699</c:v>
                </c:pt>
                <c:pt idx="47" formatCode="0.0">
                  <c:v>120.18047909055136</c:v>
                </c:pt>
                <c:pt idx="48" formatCode="0.0">
                  <c:v>120.9016944817072</c:v>
                </c:pt>
              </c:numCache>
            </c:numRef>
          </c:yVal>
          <c:smooth val="0"/>
        </c:ser>
        <c:ser>
          <c:idx val="31"/>
          <c:order val="31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'ИУЦ(19)'!$BG$9:$BG$62</c:f>
              <c:numCache>
                <c:formatCode>General</c:formatCode>
                <c:ptCount val="54"/>
                <c:pt idx="31" formatCode="0.0">
                  <c:v>98.836190434302011</c:v>
                </c:pt>
                <c:pt idx="32" formatCode="0.0">
                  <c:v>99.04927709558919</c:v>
                </c:pt>
                <c:pt idx="33" formatCode="0.0">
                  <c:v>100.37516994354699</c:v>
                </c:pt>
                <c:pt idx="34" formatCode="0.0">
                  <c:v>101.96583614771629</c:v>
                </c:pt>
                <c:pt idx="35" formatCode="0.0">
                  <c:v>102.39101007849533</c:v>
                </c:pt>
                <c:pt idx="36" formatCode="0.0">
                  <c:v>105.79844192547502</c:v>
                </c:pt>
                <c:pt idx="37" formatCode="0.0">
                  <c:v>106.65167586129149</c:v>
                </c:pt>
                <c:pt idx="38" formatCode="0.0">
                  <c:v>107.34929245963116</c:v>
                </c:pt>
                <c:pt idx="39" formatCode="0.0">
                  <c:v>108.27032353940567</c:v>
                </c:pt>
                <c:pt idx="40" formatCode="0.0">
                  <c:v>111.66344468540865</c:v>
                </c:pt>
                <c:pt idx="41" formatCode="0.0">
                  <c:v>112.45398975268446</c:v>
                </c:pt>
                <c:pt idx="42" formatCode="0.0">
                  <c:v>112.5245609758755</c:v>
                </c:pt>
                <c:pt idx="43" formatCode="0.0">
                  <c:v>114.2154984413128</c:v>
                </c:pt>
                <c:pt idx="44" formatCode="0.0">
                  <c:v>114.32915538240464</c:v>
                </c:pt>
                <c:pt idx="45" formatCode="0.0">
                  <c:v>115.00419022802392</c:v>
                </c:pt>
                <c:pt idx="46" formatCode="0.0">
                  <c:v>115.9120669994733</c:v>
                </c:pt>
                <c:pt idx="47" formatCode="0.0">
                  <c:v>116.86976334224248</c:v>
                </c:pt>
                <c:pt idx="48" formatCode="0.0">
                  <c:v>117.37128267699937</c:v>
                </c:pt>
                <c:pt idx="49" formatCode="0.0">
                  <c:v>120.11793828975293</c:v>
                </c:pt>
              </c:numCache>
            </c:numRef>
          </c:yVal>
          <c:smooth val="0"/>
        </c:ser>
        <c:ser>
          <c:idx val="32"/>
          <c:order val="32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'ИУЦ(19)'!$BH$9:$BH$62</c:f>
              <c:numCache>
                <c:formatCode>General</c:formatCode>
                <c:ptCount val="54"/>
                <c:pt idx="32" formatCode="0.0">
                  <c:v>104.40007107362446</c:v>
                </c:pt>
                <c:pt idx="33" formatCode="0.0">
                  <c:v>105.04782091756019</c:v>
                </c:pt>
                <c:pt idx="34" formatCode="0.0">
                  <c:v>105.82492276790313</c:v>
                </c:pt>
                <c:pt idx="35" formatCode="0.0">
                  <c:v>106.03263664744617</c:v>
                </c:pt>
                <c:pt idx="36" formatCode="0.0">
                  <c:v>107.69729865275245</c:v>
                </c:pt>
                <c:pt idx="37" formatCode="0.0">
                  <c:v>108.11413637053414</c:v>
                </c:pt>
                <c:pt idx="38" formatCode="0.0">
                  <c:v>108.45494901116155</c:v>
                </c:pt>
                <c:pt idx="39" formatCode="0.0">
                  <c:v>108.90490825115803</c:v>
                </c:pt>
                <c:pt idx="40" formatCode="0.0">
                  <c:v>110.56257892655518</c:v>
                </c:pt>
                <c:pt idx="41" formatCode="0.0">
                  <c:v>110.94879071187461</c:v>
                </c:pt>
                <c:pt idx="42" formatCode="0.0">
                  <c:v>110.98326747889146</c:v>
                </c:pt>
                <c:pt idx="43" formatCode="0.0">
                  <c:v>111.809355711458</c:v>
                </c:pt>
                <c:pt idx="44" formatCode="0.0">
                  <c:v>111.86488151504601</c:v>
                </c:pt>
                <c:pt idx="45" formatCode="0.0">
                  <c:v>112.19466209767343</c:v>
                </c:pt>
                <c:pt idx="46" formatCode="0.0">
                  <c:v>112.63819495021501</c:v>
                </c:pt>
                <c:pt idx="47" formatCode="0.0">
                  <c:v>113.10606658669154</c:v>
                </c:pt>
                <c:pt idx="48" formatCode="0.0">
                  <c:v>113.35107814348505</c:v>
                </c:pt>
                <c:pt idx="49" formatCode="0.0">
                  <c:v>114.69292544830053</c:v>
                </c:pt>
                <c:pt idx="50" formatCode="0.0">
                  <c:v>116.57613704935542</c:v>
                </c:pt>
              </c:numCache>
            </c:numRef>
          </c:yVal>
          <c:smooth val="0"/>
        </c:ser>
        <c:ser>
          <c:idx val="33"/>
          <c:order val="33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'ИУЦ(19)'!$BI$9:$BI$62</c:f>
              <c:numCache>
                <c:formatCode>General</c:formatCode>
                <c:ptCount val="54"/>
                <c:pt idx="33" formatCode="0.0">
                  <c:v>106.24437642701808</c:v>
                </c:pt>
                <c:pt idx="34" formatCode="0.0">
                  <c:v>107.14939293719928</c:v>
                </c:pt>
                <c:pt idx="35" formatCode="0.0">
                  <c:v>107.39129750903535</c:v>
                </c:pt>
                <c:pt idx="36" formatCode="0.0">
                  <c:v>109.32997079620958</c:v>
                </c:pt>
                <c:pt idx="37" formatCode="0.0">
                  <c:v>109.81542198448328</c:v>
                </c:pt>
                <c:pt idx="38" formatCode="0.0">
                  <c:v>110.21233400638894</c:v>
                </c:pt>
                <c:pt idx="39" formatCode="0.0">
                  <c:v>110.73635867693336</c:v>
                </c:pt>
                <c:pt idx="40" formatCode="0.0">
                  <c:v>112.66688982805024</c:v>
                </c:pt>
                <c:pt idx="41" formatCode="0.0">
                  <c:v>113.1166739097461</c:v>
                </c:pt>
                <c:pt idx="42" formatCode="0.0">
                  <c:v>113.15682571655772</c:v>
                </c:pt>
                <c:pt idx="43" formatCode="0.0">
                  <c:v>114.11889200041637</c:v>
                </c:pt>
                <c:pt idx="44" formatCode="0.0">
                  <c:v>114.18355761531106</c:v>
                </c:pt>
                <c:pt idx="45" formatCode="0.0">
                  <c:v>114.56762165001035</c:v>
                </c:pt>
                <c:pt idx="46" formatCode="0.0">
                  <c:v>115.08416211916602</c:v>
                </c:pt>
                <c:pt idx="47" formatCode="0.0">
                  <c:v>115.62904765182806</c:v>
                </c:pt>
                <c:pt idx="48" formatCode="0.0">
                  <c:v>115.91438927594783</c:v>
                </c:pt>
                <c:pt idx="49" formatCode="0.0">
                  <c:v>117.4771110278832</c:v>
                </c:pt>
                <c:pt idx="50" formatCode="0.0">
                  <c:v>119.67030821351246</c:v>
                </c:pt>
                <c:pt idx="51" formatCode="0.0">
                  <c:v>124.30420103677038</c:v>
                </c:pt>
              </c:numCache>
            </c:numRef>
          </c:yVal>
          <c:smooth val="0"/>
        </c:ser>
        <c:ser>
          <c:idx val="34"/>
          <c:order val="34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'ИУЦ(19)'!$BJ$9:$BJ$62</c:f>
              <c:numCache>
                <c:formatCode>General</c:formatCode>
                <c:ptCount val="54"/>
                <c:pt idx="34" formatCode="0.0">
                  <c:v>104.11403114410254</c:v>
                </c:pt>
                <c:pt idx="35" formatCode="0.0">
                  <c:v>104.49256164311797</c:v>
                </c:pt>
                <c:pt idx="36" formatCode="0.0">
                  <c:v>107.52618337772182</c:v>
                </c:pt>
                <c:pt idx="37" formatCode="0.0">
                  <c:v>108.28581383509656</c:v>
                </c:pt>
                <c:pt idx="38" formatCode="0.0">
                  <c:v>108.90689885460165</c:v>
                </c:pt>
                <c:pt idx="39" formatCode="0.0">
                  <c:v>109.72688881399768</c:v>
                </c:pt>
                <c:pt idx="40" formatCode="0.0">
                  <c:v>112.74776979384254</c:v>
                </c:pt>
                <c:pt idx="41" formatCode="0.0">
                  <c:v>113.45158862455443</c:v>
                </c:pt>
                <c:pt idx="42" formatCode="0.0">
                  <c:v>113.51441787723624</c:v>
                </c:pt>
                <c:pt idx="43" formatCode="0.0">
                  <c:v>115.0198521389819</c:v>
                </c:pt>
                <c:pt idx="44" formatCode="0.0">
                  <c:v>115.12104041868014</c:v>
                </c:pt>
                <c:pt idx="45" formatCode="0.0">
                  <c:v>115.72202100207778</c:v>
                </c:pt>
                <c:pt idx="46" formatCode="0.0">
                  <c:v>116.53029973805664</c:v>
                </c:pt>
                <c:pt idx="47" formatCode="0.0">
                  <c:v>117.38293262142609</c:v>
                </c:pt>
                <c:pt idx="48" formatCode="0.0">
                  <c:v>117.82943310113228</c:v>
                </c:pt>
                <c:pt idx="49" formatCode="0.0">
                  <c:v>120.27476863196807</c:v>
                </c:pt>
                <c:pt idx="50" formatCode="0.0">
                  <c:v>123.70666749528542</c:v>
                </c:pt>
                <c:pt idx="51" formatCode="0.0">
                  <c:v>130.95774898356956</c:v>
                </c:pt>
                <c:pt idx="52" formatCode="0.0">
                  <c:v>135.72138392839653</c:v>
                </c:pt>
              </c:numCache>
            </c:numRef>
          </c:yVal>
          <c:smooth val="0"/>
        </c:ser>
        <c:ser>
          <c:idx val="35"/>
          <c:order val="35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'ИУЦ(19)'!$AA$9:$AA$62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'ИУЦ(19)'!$BK$9:$BK$62</c:f>
              <c:numCache>
                <c:formatCode>General</c:formatCode>
                <c:ptCount val="54"/>
                <c:pt idx="35" formatCode="0.0">
                  <c:v>112.72255555503051</c:v>
                </c:pt>
                <c:pt idx="36" formatCode="0.0">
                  <c:v>113.48361605988377</c:v>
                </c:pt>
                <c:pt idx="37" formatCode="0.0">
                  <c:v>113.67418851418715</c:v>
                </c:pt>
                <c:pt idx="38" formatCode="0.0">
                  <c:v>113.83000335197973</c:v>
                </c:pt>
                <c:pt idx="39" formatCode="0.0">
                  <c:v>114.03571850932912</c:v>
                </c:pt>
                <c:pt idx="40" formatCode="0.0">
                  <c:v>114.79358267459313</c:v>
                </c:pt>
                <c:pt idx="41" formatCode="0.0">
                  <c:v>114.97015337505879</c:v>
                </c:pt>
                <c:pt idx="42" formatCode="0.0">
                  <c:v>114.98591567733271</c:v>
                </c:pt>
                <c:pt idx="43" formatCode="0.0">
                  <c:v>115.36359182139461</c:v>
                </c:pt>
                <c:pt idx="44" formatCode="0.0">
                  <c:v>115.3889774528179</c:v>
                </c:pt>
                <c:pt idx="45" formatCode="0.0">
                  <c:v>115.53974858587986</c:v>
                </c:pt>
                <c:pt idx="46" formatCode="0.0">
                  <c:v>115.74252568753673</c:v>
                </c:pt>
                <c:pt idx="47" formatCode="0.0">
                  <c:v>115.9564301454557</c:v>
                </c:pt>
                <c:pt idx="48" formatCode="0.0">
                  <c:v>116.06844604929309</c:v>
                </c:pt>
                <c:pt idx="49" formatCode="0.0">
                  <c:v>116.68192012630307</c:v>
                </c:pt>
                <c:pt idx="50" formatCode="0.0">
                  <c:v>117.5428984914461</c:v>
                </c:pt>
                <c:pt idx="51" formatCode="0.0">
                  <c:v>119.36201511869636</c:v>
                </c:pt>
                <c:pt idx="52" formatCode="0.0">
                  <c:v>120.55709305959201</c:v>
                </c:pt>
                <c:pt idx="53" formatCode="0.0">
                  <c:v>129.8345972810036</c:v>
                </c:pt>
              </c:numCache>
            </c:numRef>
          </c:yVal>
          <c:smooth val="0"/>
        </c:ser>
        <c:ser>
          <c:idx val="36"/>
          <c:order val="36"/>
          <c:tx>
            <c:v>перегибы</c:v>
          </c:tx>
          <c:marker>
            <c:symbol val="circle"/>
            <c:size val="20"/>
            <c:spPr>
              <a:noFill/>
              <a:ln w="22225">
                <a:solidFill>
                  <a:srgbClr val="FF0000"/>
                </a:solidFill>
              </a:ln>
            </c:spPr>
          </c:marker>
          <c:dPt>
            <c:idx val="24"/>
            <c:marker>
              <c:symbol val="circle"/>
              <c:size val="25"/>
              <c:spPr>
                <a:noFill/>
                <a:ln w="25400"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noFill/>
              </a:ln>
            </c:spPr>
          </c:dPt>
          <c:dPt>
            <c:idx val="39"/>
            <c:marker>
              <c:symbol val="circle"/>
              <c:size val="25"/>
            </c:marker>
            <c:bubble3D val="0"/>
          </c:dPt>
          <c:xVal>
            <c:numRef>
              <c:f>'ИУЦ(19)'!$P$9:$P$62</c:f>
              <c:numCache>
                <c:formatCode>General</c:formatCode>
                <c:ptCount val="54"/>
                <c:pt idx="24">
                  <c:v>28500</c:v>
                </c:pt>
                <c:pt idx="39">
                  <c:v>41500</c:v>
                </c:pt>
              </c:numCache>
            </c:numRef>
          </c:xVal>
          <c:yVal>
            <c:numRef>
              <c:f>'ИУЦ(19)'!$Q$9:$Q$62</c:f>
              <c:numCache>
                <c:formatCode>General</c:formatCode>
                <c:ptCount val="54"/>
                <c:pt idx="24" formatCode="0.0">
                  <c:v>69.732814304747748</c:v>
                </c:pt>
                <c:pt idx="39" formatCode="0.0">
                  <c:v>110.50204890774971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885056"/>
        <c:axId val="165886976"/>
      </c:scatterChart>
      <c:valAx>
        <c:axId val="165885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GDPpc, USD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.81843897712702474"/>
              <c:y val="0.9070341211191679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5886976"/>
        <c:crosses val="autoZero"/>
        <c:crossBetween val="midCat"/>
      </c:valAx>
      <c:valAx>
        <c:axId val="165886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PLI, %</a:t>
                </a:r>
                <a:endParaRPr lang="ru-RU" sz="1600"/>
              </a:p>
            </c:rich>
          </c:tx>
          <c:layout>
            <c:manualLayout>
              <c:xMode val="edge"/>
              <c:yMode val="edge"/>
              <c:x val="0"/>
              <c:y val="1.262789173692149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58850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9382890165081"/>
          <c:y val="4.8711899457301859E-2"/>
          <c:w val="0.82996529828303456"/>
          <c:h val="0.8053755755091098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 w="22225">
                <a:solidFill>
                  <a:schemeClr val="tx2"/>
                </a:solidFill>
              </a:ln>
            </c:spPr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'ИУЦ(19)'!$D$9:$D$62</c:f>
              <c:numCache>
                <c:formatCode>0.0</c:formatCode>
                <c:ptCount val="54"/>
                <c:pt idx="0">
                  <c:v>33.48179686667077</c:v>
                </c:pt>
                <c:pt idx="1">
                  <c:v>30.405433771375922</c:v>
                </c:pt>
                <c:pt idx="2">
                  <c:v>36.505551303903097</c:v>
                </c:pt>
                <c:pt idx="3">
                  <c:v>40.095480217478993</c:v>
                </c:pt>
                <c:pt idx="4">
                  <c:v>46.368697321343319</c:v>
                </c:pt>
                <c:pt idx="5">
                  <c:v>40.430804929039752</c:v>
                </c:pt>
                <c:pt idx="6">
                  <c:v>40.489767712721502</c:v>
                </c:pt>
                <c:pt idx="7">
                  <c:v>44.942907620293596</c:v>
                </c:pt>
                <c:pt idx="8">
                  <c:v>47.920486609061413</c:v>
                </c:pt>
                <c:pt idx="9">
                  <c:v>46.405189181681884</c:v>
                </c:pt>
                <c:pt idx="10">
                  <c:v>45.159910492727903</c:v>
                </c:pt>
                <c:pt idx="11">
                  <c:v>60.198346374559854</c:v>
                </c:pt>
                <c:pt idx="12">
                  <c:v>44.810118253504768</c:v>
                </c:pt>
                <c:pt idx="13">
                  <c:v>52.420702779031025</c:v>
                </c:pt>
                <c:pt idx="14">
                  <c:v>48.221793014753032</c:v>
                </c:pt>
                <c:pt idx="15">
                  <c:v>61.258246230000502</c:v>
                </c:pt>
                <c:pt idx="16">
                  <c:v>64.193581973153357</c:v>
                </c:pt>
                <c:pt idx="17">
                  <c:v>65.832206609861387</c:v>
                </c:pt>
                <c:pt idx="18">
                  <c:v>51.780117788461489</c:v>
                </c:pt>
                <c:pt idx="19">
                  <c:v>55.800413660798277</c:v>
                </c:pt>
                <c:pt idx="20">
                  <c:v>55.44521050739484</c:v>
                </c:pt>
                <c:pt idx="21">
                  <c:v>55.357334259549042</c:v>
                </c:pt>
                <c:pt idx="22">
                  <c:v>82.002722047964056</c:v>
                </c:pt>
                <c:pt idx="23">
                  <c:v>58.80080401422574</c:v>
                </c:pt>
                <c:pt idx="24">
                  <c:v>69.863922429132018</c:v>
                </c:pt>
                <c:pt idx="25">
                  <c:v>76.641378158813637</c:v>
                </c:pt>
                <c:pt idx="26">
                  <c:v>64.076805950613476</c:v>
                </c:pt>
                <c:pt idx="27">
                  <c:v>89.769159784197868</c:v>
                </c:pt>
                <c:pt idx="28">
                  <c:v>77.499142769347401</c:v>
                </c:pt>
                <c:pt idx="29">
                  <c:v>61.027927548913318</c:v>
                </c:pt>
                <c:pt idx="30">
                  <c:v>77.400373441803154</c:v>
                </c:pt>
                <c:pt idx="31">
                  <c:v>87.944425947945007</c:v>
                </c:pt>
                <c:pt idx="32">
                  <c:v>82.694274931255919</c:v>
                </c:pt>
                <c:pt idx="33">
                  <c:v>107.59610501965098</c:v>
                </c:pt>
                <c:pt idx="34">
                  <c:v>97.527383854304077</c:v>
                </c:pt>
                <c:pt idx="35">
                  <c:v>119.68947425225143</c:v>
                </c:pt>
                <c:pt idx="36">
                  <c:v>96.723029713537414</c:v>
                </c:pt>
                <c:pt idx="37">
                  <c:v>106.79696644129675</c:v>
                </c:pt>
                <c:pt idx="38">
                  <c:v>114.0337061140408</c:v>
                </c:pt>
                <c:pt idx="39">
                  <c:v>120.24212884473431</c:v>
                </c:pt>
                <c:pt idx="40">
                  <c:v>118.52024804882187</c:v>
                </c:pt>
                <c:pt idx="41">
                  <c:v>111.88592621882837</c:v>
                </c:pt>
                <c:pt idx="42">
                  <c:v>105.90392946975375</c:v>
                </c:pt>
                <c:pt idx="43">
                  <c:v>127.58564650417894</c:v>
                </c:pt>
                <c:pt idx="44">
                  <c:v>131.52779954342998</c:v>
                </c:pt>
                <c:pt idx="45">
                  <c:v>101.79461384670326</c:v>
                </c:pt>
                <c:pt idx="46">
                  <c:v>130.43235302065617</c:v>
                </c:pt>
                <c:pt idx="47">
                  <c:v>105.56737079222796</c:v>
                </c:pt>
                <c:pt idx="48">
                  <c:v>106.41756035349739</c:v>
                </c:pt>
                <c:pt idx="49">
                  <c:v>108.26616534251681</c:v>
                </c:pt>
                <c:pt idx="50">
                  <c:v>100</c:v>
                </c:pt>
                <c:pt idx="51">
                  <c:v>140.25842500203765</c:v>
                </c:pt>
                <c:pt idx="52">
                  <c:v>147.85957466102914</c:v>
                </c:pt>
                <c:pt idx="53">
                  <c:v>117.02905936727193</c:v>
                </c:pt>
              </c:numCache>
            </c:numRef>
          </c:yVal>
          <c:smooth val="0"/>
        </c:ser>
        <c:ser>
          <c:idx val="1"/>
          <c:order val="1"/>
          <c:tx>
            <c:v>нижние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'ИУЦ(19)'!$R$9:$R$62</c:f>
              <c:numCache>
                <c:formatCode>0.0</c:formatCode>
                <c:ptCount val="54"/>
                <c:pt idx="0">
                  <c:v>28.624597228204074</c:v>
                </c:pt>
                <c:pt idx="1">
                  <c:v>30.407869935446733</c:v>
                </c:pt>
                <c:pt idx="2">
                  <c:v>33.123550930001471</c:v>
                </c:pt>
                <c:pt idx="3">
                  <c:v>38.615842096637152</c:v>
                </c:pt>
                <c:pt idx="4">
                  <c:v>39.966509896480218</c:v>
                </c:pt>
                <c:pt idx="5">
                  <c:v>41.334527814908739</c:v>
                </c:pt>
                <c:pt idx="6">
                  <c:v>44.945520761995141</c:v>
                </c:pt>
                <c:pt idx="7">
                  <c:v>45.29761585212669</c:v>
                </c:pt>
                <c:pt idx="8">
                  <c:v>47.8471819205351</c:v>
                </c:pt>
                <c:pt idx="9">
                  <c:v>50.4310898634373</c:v>
                </c:pt>
                <c:pt idx="10">
                  <c:v>51.017090181640533</c:v>
                </c:pt>
                <c:pt idx="11">
                  <c:v>51.942871066613499</c:v>
                </c:pt>
                <c:pt idx="12">
                  <c:v>53.214342463599323</c:v>
                </c:pt>
                <c:pt idx="13">
                  <c:v>54.953963599109485</c:v>
                </c:pt>
                <c:pt idx="14">
                  <c:v>56.393841992182487</c:v>
                </c:pt>
                <c:pt idx="15">
                  <c:v>58.326626876223926</c:v>
                </c:pt>
                <c:pt idx="16">
                  <c:v>59.290979406404887</c:v>
                </c:pt>
                <c:pt idx="17">
                  <c:v>61.284180946612366</c:v>
                </c:pt>
                <c:pt idx="18">
                  <c:v>62.391728708848035</c:v>
                </c:pt>
                <c:pt idx="19">
                  <c:v>63.731935563562828</c:v>
                </c:pt>
                <c:pt idx="20">
                  <c:v>63.867368619715876</c:v>
                </c:pt>
                <c:pt idx="21">
                  <c:v>63.894497010362699</c:v>
                </c:pt>
                <c:pt idx="22">
                  <c:v>65.382445935188031</c:v>
                </c:pt>
                <c:pt idx="23">
                  <c:v>68.121412368609697</c:v>
                </c:pt>
              </c:numCache>
            </c:numRef>
          </c:yVal>
          <c:smooth val="0"/>
        </c:ser>
        <c:ser>
          <c:idx val="2"/>
          <c:order val="2"/>
          <c:tx>
            <c:v>средние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'ИУЦ(19)'!$S$9:$S$62</c:f>
              <c:numCache>
                <c:formatCode>General</c:formatCode>
                <c:ptCount val="54"/>
                <c:pt idx="23" formatCode="0.0">
                  <c:v>69.83088306353514</c:v>
                </c:pt>
                <c:pt idx="24" formatCode="0.0">
                  <c:v>70.946997021742462</c:v>
                </c:pt>
                <c:pt idx="25" formatCode="0.0">
                  <c:v>71.84161309993344</c:v>
                </c:pt>
                <c:pt idx="26" formatCode="0.0">
                  <c:v>72.502968558937766</c:v>
                </c:pt>
                <c:pt idx="27" formatCode="0.0">
                  <c:v>76.930127095903515</c:v>
                </c:pt>
                <c:pt idx="28" formatCode="0.0">
                  <c:v>78.600362568594122</c:v>
                </c:pt>
                <c:pt idx="29" formatCode="0.0">
                  <c:v>82.800950893068986</c:v>
                </c:pt>
                <c:pt idx="30" formatCode="0.0">
                  <c:v>83.097855860980403</c:v>
                </c:pt>
                <c:pt idx="31" formatCode="0.0">
                  <c:v>86.844374405253333</c:v>
                </c:pt>
                <c:pt idx="32" formatCode="0.0">
                  <c:v>87.388583589777426</c:v>
                </c:pt>
                <c:pt idx="33" formatCode="0.0">
                  <c:v>90.774825887604862</c:v>
                </c:pt>
                <c:pt idx="34" formatCode="0.0">
                  <c:v>94.837281756930196</c:v>
                </c:pt>
                <c:pt idx="35" formatCode="0.0">
                  <c:v>95.923147745690244</c:v>
                </c:pt>
                <c:pt idx="36" formatCode="0.0">
                  <c:v>104.62550243821217</c:v>
                </c:pt>
                <c:pt idx="37" formatCode="0.0">
                  <c:v>106.80460525776027</c:v>
                </c:pt>
                <c:pt idx="38" formatCode="0.0">
                  <c:v>108.58627172998143</c:v>
                </c:pt>
                <c:pt idx="39" formatCode="0.0">
                  <c:v>110.9385239536433</c:v>
                </c:pt>
              </c:numCache>
            </c:numRef>
          </c:yVal>
          <c:smooth val="0"/>
        </c:ser>
        <c:ser>
          <c:idx val="3"/>
          <c:order val="3"/>
          <c:tx>
            <c:v>верхние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'ИУЦ(19)'!$T$9:$T$62</c:f>
              <c:numCache>
                <c:formatCode>General</c:formatCode>
                <c:ptCount val="54"/>
                <c:pt idx="39" formatCode="0.0">
                  <c:v>113.37687941222455</c:v>
                </c:pt>
                <c:pt idx="40" formatCode="0.0">
                  <c:v>114.21682761078479</c:v>
                </c:pt>
                <c:pt idx="41" formatCode="0.0">
                  <c:v>114.41252262919613</c:v>
                </c:pt>
                <c:pt idx="42" formatCode="0.0">
                  <c:v>114.42999214155331</c:v>
                </c:pt>
                <c:pt idx="43" formatCode="0.0">
                  <c:v>114.84857427194531</c:v>
                </c:pt>
                <c:pt idx="44" formatCode="0.0">
                  <c:v>114.87670941325509</c:v>
                </c:pt>
                <c:pt idx="45" formatCode="0.0">
                  <c:v>115.04381052109828</c:v>
                </c:pt>
                <c:pt idx="46" formatCode="0.0">
                  <c:v>115.26855034790697</c:v>
                </c:pt>
                <c:pt idx="47" formatCode="0.0">
                  <c:v>115.50562273149229</c:v>
                </c:pt>
                <c:pt idx="48" formatCode="0.0">
                  <c:v>115.62977104322245</c:v>
                </c:pt>
                <c:pt idx="49" formatCode="0.0">
                  <c:v>116.30969030773659</c:v>
                </c:pt>
                <c:pt idx="50" formatCode="0.0">
                  <c:v>117.26392097326661</c:v>
                </c:pt>
                <c:pt idx="51" formatCode="0.0">
                  <c:v>119.2800655596748</c:v>
                </c:pt>
                <c:pt idx="52" formatCode="0.0">
                  <c:v>120.60458202265426</c:v>
                </c:pt>
                <c:pt idx="53" formatCode="0.0">
                  <c:v>130.88692985631241</c:v>
                </c:pt>
              </c:numCache>
            </c:numRef>
          </c:yVal>
          <c:smooth val="0"/>
        </c:ser>
        <c:ser>
          <c:idx val="4"/>
          <c:order val="4"/>
          <c:tx>
            <c:v>нижняя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'ИУЦ(19)'!$BQ$9:$BQ$62</c:f>
              <c:numCache>
                <c:formatCode>General</c:formatCode>
                <c:ptCount val="54"/>
                <c:pt idx="3">
                  <c:v>28500</c:v>
                </c:pt>
                <c:pt idx="4">
                  <c:v>28500</c:v>
                </c:pt>
                <c:pt idx="5">
                  <c:v>28500</c:v>
                </c:pt>
                <c:pt idx="6">
                  <c:v>28500</c:v>
                </c:pt>
                <c:pt idx="7">
                  <c:v>28500</c:v>
                </c:pt>
                <c:pt idx="8">
                  <c:v>28500</c:v>
                </c:pt>
                <c:pt idx="9">
                  <c:v>28500</c:v>
                </c:pt>
                <c:pt idx="10">
                  <c:v>28500</c:v>
                </c:pt>
                <c:pt idx="11">
                  <c:v>28500</c:v>
                </c:pt>
                <c:pt idx="12">
                  <c:v>28500</c:v>
                </c:pt>
                <c:pt idx="13">
                  <c:v>28500</c:v>
                </c:pt>
                <c:pt idx="14">
                  <c:v>28500</c:v>
                </c:pt>
                <c:pt idx="15">
                  <c:v>28500</c:v>
                </c:pt>
                <c:pt idx="16">
                  <c:v>28500</c:v>
                </c:pt>
                <c:pt idx="17">
                  <c:v>28500</c:v>
                </c:pt>
                <c:pt idx="18">
                  <c:v>28500</c:v>
                </c:pt>
                <c:pt idx="19">
                  <c:v>28500</c:v>
                </c:pt>
                <c:pt idx="20">
                  <c:v>28500</c:v>
                </c:pt>
                <c:pt idx="21">
                  <c:v>28500</c:v>
                </c:pt>
                <c:pt idx="22">
                  <c:v>28500</c:v>
                </c:pt>
                <c:pt idx="23">
                  <c:v>28500</c:v>
                </c:pt>
                <c:pt idx="24">
                  <c:v>28500</c:v>
                </c:pt>
                <c:pt idx="25">
                  <c:v>28500</c:v>
                </c:pt>
                <c:pt idx="26">
                  <c:v>28500</c:v>
                </c:pt>
                <c:pt idx="27">
                  <c:v>28500</c:v>
                </c:pt>
                <c:pt idx="28">
                  <c:v>28500</c:v>
                </c:pt>
                <c:pt idx="29">
                  <c:v>28500</c:v>
                </c:pt>
                <c:pt idx="30">
                  <c:v>28500</c:v>
                </c:pt>
                <c:pt idx="31">
                  <c:v>28500</c:v>
                </c:pt>
                <c:pt idx="32">
                  <c:v>28500</c:v>
                </c:pt>
                <c:pt idx="33">
                  <c:v>28500</c:v>
                </c:pt>
                <c:pt idx="34">
                  <c:v>28500</c:v>
                </c:pt>
                <c:pt idx="35">
                  <c:v>28500</c:v>
                </c:pt>
                <c:pt idx="36">
                  <c:v>28500</c:v>
                </c:pt>
                <c:pt idx="37">
                  <c:v>28500</c:v>
                </c:pt>
                <c:pt idx="38">
                  <c:v>28500</c:v>
                </c:pt>
                <c:pt idx="39">
                  <c:v>28500</c:v>
                </c:pt>
                <c:pt idx="40">
                  <c:v>28500</c:v>
                </c:pt>
                <c:pt idx="41">
                  <c:v>28500</c:v>
                </c:pt>
                <c:pt idx="42">
                  <c:v>28500</c:v>
                </c:pt>
                <c:pt idx="43">
                  <c:v>28500</c:v>
                </c:pt>
                <c:pt idx="44">
                  <c:v>28500</c:v>
                </c:pt>
                <c:pt idx="45">
                  <c:v>28500</c:v>
                </c:pt>
                <c:pt idx="46">
                  <c:v>28500</c:v>
                </c:pt>
                <c:pt idx="47">
                  <c:v>28500</c:v>
                </c:pt>
                <c:pt idx="48">
                  <c:v>28500</c:v>
                </c:pt>
                <c:pt idx="49">
                  <c:v>28500</c:v>
                </c:pt>
                <c:pt idx="50">
                  <c:v>28500</c:v>
                </c:pt>
              </c:numCache>
            </c:numRef>
          </c:xVal>
          <c:yVal>
            <c:numRef>
              <c:f>'ИУЦ(19)'!$BR$9:$BR$62</c:f>
              <c:numCache>
                <c:formatCode>General</c:formatCode>
                <c:ptCount val="54"/>
                <c:pt idx="3">
                  <c:v>15</c:v>
                </c:pt>
                <c:pt idx="4">
                  <c:v>18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  <c:pt idx="8">
                  <c:v>30</c:v>
                </c:pt>
                <c:pt idx="9">
                  <c:v>33</c:v>
                </c:pt>
                <c:pt idx="10">
                  <c:v>36</c:v>
                </c:pt>
                <c:pt idx="11">
                  <c:v>39</c:v>
                </c:pt>
                <c:pt idx="12">
                  <c:v>42</c:v>
                </c:pt>
                <c:pt idx="13">
                  <c:v>45</c:v>
                </c:pt>
                <c:pt idx="14">
                  <c:v>48</c:v>
                </c:pt>
                <c:pt idx="15">
                  <c:v>51</c:v>
                </c:pt>
                <c:pt idx="16">
                  <c:v>54</c:v>
                </c:pt>
                <c:pt idx="17">
                  <c:v>57</c:v>
                </c:pt>
                <c:pt idx="18">
                  <c:v>60</c:v>
                </c:pt>
                <c:pt idx="19">
                  <c:v>63</c:v>
                </c:pt>
                <c:pt idx="20">
                  <c:v>66</c:v>
                </c:pt>
                <c:pt idx="21">
                  <c:v>69</c:v>
                </c:pt>
                <c:pt idx="22">
                  <c:v>72</c:v>
                </c:pt>
                <c:pt idx="23">
                  <c:v>75</c:v>
                </c:pt>
                <c:pt idx="24">
                  <c:v>78</c:v>
                </c:pt>
                <c:pt idx="25">
                  <c:v>81</c:v>
                </c:pt>
                <c:pt idx="26">
                  <c:v>84</c:v>
                </c:pt>
                <c:pt idx="27">
                  <c:v>87</c:v>
                </c:pt>
                <c:pt idx="28">
                  <c:v>90</c:v>
                </c:pt>
                <c:pt idx="29">
                  <c:v>93</c:v>
                </c:pt>
                <c:pt idx="30">
                  <c:v>96</c:v>
                </c:pt>
                <c:pt idx="31">
                  <c:v>99</c:v>
                </c:pt>
                <c:pt idx="32">
                  <c:v>102</c:v>
                </c:pt>
                <c:pt idx="33">
                  <c:v>105</c:v>
                </c:pt>
                <c:pt idx="34">
                  <c:v>108</c:v>
                </c:pt>
                <c:pt idx="35">
                  <c:v>111</c:v>
                </c:pt>
                <c:pt idx="36">
                  <c:v>114</c:v>
                </c:pt>
                <c:pt idx="37">
                  <c:v>117</c:v>
                </c:pt>
                <c:pt idx="38">
                  <c:v>120</c:v>
                </c:pt>
                <c:pt idx="39">
                  <c:v>123</c:v>
                </c:pt>
                <c:pt idx="40">
                  <c:v>126</c:v>
                </c:pt>
                <c:pt idx="41">
                  <c:v>129</c:v>
                </c:pt>
                <c:pt idx="42">
                  <c:v>132</c:v>
                </c:pt>
                <c:pt idx="43">
                  <c:v>135</c:v>
                </c:pt>
                <c:pt idx="44">
                  <c:v>138</c:v>
                </c:pt>
                <c:pt idx="45">
                  <c:v>141</c:v>
                </c:pt>
                <c:pt idx="46">
                  <c:v>144</c:v>
                </c:pt>
                <c:pt idx="47">
                  <c:v>147</c:v>
                </c:pt>
                <c:pt idx="48">
                  <c:v>150</c:v>
                </c:pt>
                <c:pt idx="49">
                  <c:v>153</c:v>
                </c:pt>
                <c:pt idx="50">
                  <c:v>156</c:v>
                </c:pt>
              </c:numCache>
            </c:numRef>
          </c:yVal>
          <c:smooth val="0"/>
        </c:ser>
        <c:ser>
          <c:idx val="5"/>
          <c:order val="5"/>
          <c:tx>
            <c:v>верхняя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'ИУЦ(19)'!$BS$9:$BS$62</c:f>
              <c:numCache>
                <c:formatCode>General</c:formatCode>
                <c:ptCount val="54"/>
                <c:pt idx="3">
                  <c:v>41500</c:v>
                </c:pt>
                <c:pt idx="4">
                  <c:v>41500</c:v>
                </c:pt>
                <c:pt idx="5">
                  <c:v>41500</c:v>
                </c:pt>
                <c:pt idx="6">
                  <c:v>41500</c:v>
                </c:pt>
                <c:pt idx="7">
                  <c:v>41500</c:v>
                </c:pt>
                <c:pt idx="8">
                  <c:v>41500</c:v>
                </c:pt>
                <c:pt idx="9">
                  <c:v>41500</c:v>
                </c:pt>
                <c:pt idx="10">
                  <c:v>41500</c:v>
                </c:pt>
                <c:pt idx="11">
                  <c:v>41500</c:v>
                </c:pt>
                <c:pt idx="12">
                  <c:v>41500</c:v>
                </c:pt>
                <c:pt idx="13">
                  <c:v>41500</c:v>
                </c:pt>
                <c:pt idx="14">
                  <c:v>41500</c:v>
                </c:pt>
                <c:pt idx="15">
                  <c:v>41500</c:v>
                </c:pt>
                <c:pt idx="16">
                  <c:v>41500</c:v>
                </c:pt>
                <c:pt idx="17">
                  <c:v>41500</c:v>
                </c:pt>
                <c:pt idx="18">
                  <c:v>41500</c:v>
                </c:pt>
                <c:pt idx="19">
                  <c:v>41500</c:v>
                </c:pt>
                <c:pt idx="20">
                  <c:v>41500</c:v>
                </c:pt>
                <c:pt idx="21">
                  <c:v>41500</c:v>
                </c:pt>
                <c:pt idx="22">
                  <c:v>41500</c:v>
                </c:pt>
                <c:pt idx="23">
                  <c:v>41500</c:v>
                </c:pt>
                <c:pt idx="24">
                  <c:v>41500</c:v>
                </c:pt>
                <c:pt idx="25">
                  <c:v>41500</c:v>
                </c:pt>
                <c:pt idx="26">
                  <c:v>41500</c:v>
                </c:pt>
                <c:pt idx="27">
                  <c:v>41500</c:v>
                </c:pt>
                <c:pt idx="28">
                  <c:v>41500</c:v>
                </c:pt>
                <c:pt idx="29">
                  <c:v>41500</c:v>
                </c:pt>
                <c:pt idx="30">
                  <c:v>41500</c:v>
                </c:pt>
                <c:pt idx="31">
                  <c:v>41500</c:v>
                </c:pt>
                <c:pt idx="32">
                  <c:v>41500</c:v>
                </c:pt>
                <c:pt idx="33">
                  <c:v>41500</c:v>
                </c:pt>
                <c:pt idx="34">
                  <c:v>41500</c:v>
                </c:pt>
                <c:pt idx="35">
                  <c:v>41500</c:v>
                </c:pt>
                <c:pt idx="36">
                  <c:v>41500</c:v>
                </c:pt>
                <c:pt idx="37">
                  <c:v>41500</c:v>
                </c:pt>
                <c:pt idx="38">
                  <c:v>41500</c:v>
                </c:pt>
                <c:pt idx="39">
                  <c:v>41500</c:v>
                </c:pt>
                <c:pt idx="40">
                  <c:v>41500</c:v>
                </c:pt>
                <c:pt idx="41">
                  <c:v>41500</c:v>
                </c:pt>
                <c:pt idx="42">
                  <c:v>41500</c:v>
                </c:pt>
                <c:pt idx="43">
                  <c:v>41500</c:v>
                </c:pt>
                <c:pt idx="44">
                  <c:v>41500</c:v>
                </c:pt>
                <c:pt idx="45">
                  <c:v>41500</c:v>
                </c:pt>
                <c:pt idx="46">
                  <c:v>41500</c:v>
                </c:pt>
                <c:pt idx="47">
                  <c:v>41500</c:v>
                </c:pt>
                <c:pt idx="48">
                  <c:v>41500</c:v>
                </c:pt>
                <c:pt idx="49">
                  <c:v>41500</c:v>
                </c:pt>
                <c:pt idx="50">
                  <c:v>41500</c:v>
                </c:pt>
              </c:numCache>
            </c:numRef>
          </c:xVal>
          <c:yVal>
            <c:numRef>
              <c:f>'ИУЦ(19)'!$BT$9:$BT$62</c:f>
              <c:numCache>
                <c:formatCode>General</c:formatCode>
                <c:ptCount val="54"/>
                <c:pt idx="3">
                  <c:v>15</c:v>
                </c:pt>
                <c:pt idx="4">
                  <c:v>18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  <c:pt idx="8">
                  <c:v>30</c:v>
                </c:pt>
                <c:pt idx="9">
                  <c:v>33</c:v>
                </c:pt>
                <c:pt idx="10">
                  <c:v>36</c:v>
                </c:pt>
                <c:pt idx="11">
                  <c:v>39</c:v>
                </c:pt>
                <c:pt idx="12">
                  <c:v>42</c:v>
                </c:pt>
                <c:pt idx="13">
                  <c:v>45</c:v>
                </c:pt>
                <c:pt idx="14">
                  <c:v>48</c:v>
                </c:pt>
                <c:pt idx="15">
                  <c:v>51</c:v>
                </c:pt>
                <c:pt idx="16">
                  <c:v>54</c:v>
                </c:pt>
                <c:pt idx="17">
                  <c:v>57</c:v>
                </c:pt>
                <c:pt idx="18">
                  <c:v>60</c:v>
                </c:pt>
                <c:pt idx="19">
                  <c:v>63</c:v>
                </c:pt>
                <c:pt idx="20">
                  <c:v>66</c:v>
                </c:pt>
                <c:pt idx="21">
                  <c:v>69</c:v>
                </c:pt>
                <c:pt idx="22">
                  <c:v>72</c:v>
                </c:pt>
                <c:pt idx="23">
                  <c:v>75</c:v>
                </c:pt>
                <c:pt idx="24">
                  <c:v>78</c:v>
                </c:pt>
                <c:pt idx="25">
                  <c:v>81</c:v>
                </c:pt>
                <c:pt idx="26">
                  <c:v>84</c:v>
                </c:pt>
                <c:pt idx="27">
                  <c:v>87</c:v>
                </c:pt>
                <c:pt idx="28">
                  <c:v>90</c:v>
                </c:pt>
                <c:pt idx="29">
                  <c:v>93</c:v>
                </c:pt>
                <c:pt idx="30">
                  <c:v>96</c:v>
                </c:pt>
                <c:pt idx="31">
                  <c:v>99</c:v>
                </c:pt>
                <c:pt idx="32">
                  <c:v>102</c:v>
                </c:pt>
                <c:pt idx="33">
                  <c:v>105</c:v>
                </c:pt>
                <c:pt idx="34">
                  <c:v>108</c:v>
                </c:pt>
                <c:pt idx="35">
                  <c:v>111</c:v>
                </c:pt>
                <c:pt idx="36">
                  <c:v>114</c:v>
                </c:pt>
                <c:pt idx="37">
                  <c:v>117</c:v>
                </c:pt>
                <c:pt idx="38">
                  <c:v>120</c:v>
                </c:pt>
                <c:pt idx="39">
                  <c:v>123</c:v>
                </c:pt>
                <c:pt idx="40">
                  <c:v>126</c:v>
                </c:pt>
                <c:pt idx="41">
                  <c:v>129</c:v>
                </c:pt>
                <c:pt idx="42">
                  <c:v>132</c:v>
                </c:pt>
                <c:pt idx="43">
                  <c:v>135</c:v>
                </c:pt>
                <c:pt idx="44">
                  <c:v>138</c:v>
                </c:pt>
                <c:pt idx="45">
                  <c:v>141</c:v>
                </c:pt>
                <c:pt idx="46">
                  <c:v>144</c:v>
                </c:pt>
                <c:pt idx="47">
                  <c:v>147</c:v>
                </c:pt>
                <c:pt idx="48">
                  <c:v>150</c:v>
                </c:pt>
                <c:pt idx="49">
                  <c:v>153</c:v>
                </c:pt>
                <c:pt idx="50">
                  <c:v>156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5929344"/>
        <c:axId val="165931264"/>
      </c:scatterChart>
      <c:valAx>
        <c:axId val="165929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GDPpc, USD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.82952997130204031"/>
              <c:y val="0.9289009818590476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5931264"/>
        <c:crosses val="autoZero"/>
        <c:crossBetween val="midCat"/>
      </c:valAx>
      <c:valAx>
        <c:axId val="165931264"/>
        <c:scaling>
          <c:orientation val="minMax"/>
          <c:max val="1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PLI, %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"/>
              <c:y val="3.8221370678132568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59293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93087719298245"/>
          <c:y val="3.6338490389123297E-2"/>
          <c:w val="0.77617315789473684"/>
          <c:h val="0.7611676629160806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 w="22225">
                <a:solidFill>
                  <a:schemeClr val="tx2"/>
                </a:solidFill>
              </a:ln>
            </c:spPr>
          </c:marker>
          <c:xVal>
            <c:numRef>
              <c:f>'одежда-еда(19)'!$C$9:$C$62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'одежда-еда(19)'!$D$9:$D$62</c:f>
              <c:numCache>
                <c:formatCode>0.000</c:formatCode>
                <c:ptCount val="54"/>
                <c:pt idx="0">
                  <c:v>0.14683864535139446</c:v>
                </c:pt>
                <c:pt idx="1">
                  <c:v>0.14377840217990714</c:v>
                </c:pt>
                <c:pt idx="2">
                  <c:v>0.14468906602634068</c:v>
                </c:pt>
                <c:pt idx="3">
                  <c:v>5.936488672026758E-2</c:v>
                </c:pt>
                <c:pt idx="4">
                  <c:v>0.11267655803623206</c:v>
                </c:pt>
                <c:pt idx="5">
                  <c:v>8.6755553862117862E-2</c:v>
                </c:pt>
                <c:pt idx="6">
                  <c:v>0.11488458756163307</c:v>
                </c:pt>
                <c:pt idx="7">
                  <c:v>0.10667658570944319</c:v>
                </c:pt>
                <c:pt idx="8">
                  <c:v>0.15456108540093583</c:v>
                </c:pt>
                <c:pt idx="9">
                  <c:v>0.19827971238158557</c:v>
                </c:pt>
                <c:pt idx="10">
                  <c:v>0.16964826237493552</c:v>
                </c:pt>
                <c:pt idx="11">
                  <c:v>0.16257021857821494</c:v>
                </c:pt>
                <c:pt idx="12">
                  <c:v>0.16825319071571984</c:v>
                </c:pt>
                <c:pt idx="13">
                  <c:v>0.32154677157059414</c:v>
                </c:pt>
                <c:pt idx="14">
                  <c:v>9.8293818746486253E-2</c:v>
                </c:pt>
                <c:pt idx="15">
                  <c:v>0.24504253929502812</c:v>
                </c:pt>
                <c:pt idx="16">
                  <c:v>0.35619361883911821</c:v>
                </c:pt>
                <c:pt idx="17">
                  <c:v>0.26595700623132656</c:v>
                </c:pt>
                <c:pt idx="18">
                  <c:v>9.5007288854112082E-2</c:v>
                </c:pt>
                <c:pt idx="19">
                  <c:v>0.20185867348820957</c:v>
                </c:pt>
                <c:pt idx="20">
                  <c:v>0.18810238874233853</c:v>
                </c:pt>
                <c:pt idx="21">
                  <c:v>0.18671743241063382</c:v>
                </c:pt>
                <c:pt idx="22">
                  <c:v>0.23775271759579222</c:v>
                </c:pt>
                <c:pt idx="23">
                  <c:v>0.22662543300356508</c:v>
                </c:pt>
                <c:pt idx="24">
                  <c:v>0.30905443780710817</c:v>
                </c:pt>
                <c:pt idx="25">
                  <c:v>0.39178481880737442</c:v>
                </c:pt>
                <c:pt idx="26">
                  <c:v>0.22979577685872701</c:v>
                </c:pt>
                <c:pt idx="27">
                  <c:v>0.42533791874293175</c:v>
                </c:pt>
                <c:pt idx="28">
                  <c:v>0.38556468701020502</c:v>
                </c:pt>
                <c:pt idx="29">
                  <c:v>0.21429958475326874</c:v>
                </c:pt>
                <c:pt idx="30">
                  <c:v>0.42155406244889404</c:v>
                </c:pt>
                <c:pt idx="31">
                  <c:v>0.38127123674598595</c:v>
                </c:pt>
                <c:pt idx="32">
                  <c:v>0.53518625633843986</c:v>
                </c:pt>
                <c:pt idx="33">
                  <c:v>0.25727042762169411</c:v>
                </c:pt>
                <c:pt idx="34">
                  <c:v>0.54762243413365896</c:v>
                </c:pt>
                <c:pt idx="35">
                  <c:v>0.42655868415780213</c:v>
                </c:pt>
                <c:pt idx="36">
                  <c:v>0.41127360873651864</c:v>
                </c:pt>
                <c:pt idx="37">
                  <c:v>0.36264290175109143</c:v>
                </c:pt>
                <c:pt idx="38">
                  <c:v>0.82806467282833074</c:v>
                </c:pt>
                <c:pt idx="39">
                  <c:v>0.40120745476608533</c:v>
                </c:pt>
                <c:pt idx="40">
                  <c:v>0.22615016890435102</c:v>
                </c:pt>
                <c:pt idx="41">
                  <c:v>0.62885456151584351</c:v>
                </c:pt>
                <c:pt idx="42">
                  <c:v>0.40083701270891103</c:v>
                </c:pt>
                <c:pt idx="43">
                  <c:v>0.41460270926203185</c:v>
                </c:pt>
                <c:pt idx="44">
                  <c:v>0.40430224582671864</c:v>
                </c:pt>
                <c:pt idx="45">
                  <c:v>0.55233500827193094</c:v>
                </c:pt>
                <c:pt idx="46">
                  <c:v>0.45202064820209714</c:v>
                </c:pt>
                <c:pt idx="47">
                  <c:v>0.8244088245921255</c:v>
                </c:pt>
                <c:pt idx="48">
                  <c:v>0.44108788868335913</c:v>
                </c:pt>
                <c:pt idx="49">
                  <c:v>0.46821765815126354</c:v>
                </c:pt>
                <c:pt idx="50">
                  <c:v>0.50789443659302824</c:v>
                </c:pt>
                <c:pt idx="51">
                  <c:v>0.58252420683365336</c:v>
                </c:pt>
                <c:pt idx="52">
                  <c:v>0.54056648616881309</c:v>
                </c:pt>
                <c:pt idx="53">
                  <c:v>0.68701094174940069</c:v>
                </c:pt>
              </c:numCache>
            </c:numRef>
          </c:yVal>
          <c:smooth val="0"/>
        </c:ser>
        <c:ser>
          <c:idx val="1"/>
          <c:order val="1"/>
          <c:tx>
            <c:v>нижние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'одежда-еда(19)'!$C$9:$C$62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'одежда-еда(19)'!$R$9:$R$62</c:f>
              <c:numCache>
                <c:formatCode>0.000</c:formatCode>
                <c:ptCount val="54"/>
                <c:pt idx="0">
                  <c:v>8.5017357254922668E-2</c:v>
                </c:pt>
                <c:pt idx="1">
                  <c:v>9.2554771423472085E-2</c:v>
                </c:pt>
                <c:pt idx="2">
                  <c:v>0.10403322467545244</c:v>
                </c:pt>
                <c:pt idx="3">
                  <c:v>0.12724766242749364</c:v>
                </c:pt>
                <c:pt idx="4">
                  <c:v>0.13295657199034</c:v>
                </c:pt>
                <c:pt idx="5">
                  <c:v>0.1387388158385825</c:v>
                </c:pt>
                <c:pt idx="6">
                  <c:v>0.15400151194297451</c:v>
                </c:pt>
                <c:pt idx="7">
                  <c:v>0.15548972320211377</c:v>
                </c:pt>
                <c:pt idx="8">
                  <c:v>0.16626605333357664</c:v>
                </c:pt>
                <c:pt idx="9">
                  <c:v>0.17718753733316786</c:v>
                </c:pt>
                <c:pt idx="10">
                  <c:v>0.17966440308861875</c:v>
                </c:pt>
                <c:pt idx="11">
                  <c:v>0.18357742992463028</c:v>
                </c:pt>
                <c:pt idx="12">
                  <c:v>0.18895159759041857</c:v>
                </c:pt>
                <c:pt idx="13">
                  <c:v>0.19630450830421337</c:v>
                </c:pt>
                <c:pt idx="14">
                  <c:v>0.20239048705376636</c:v>
                </c:pt>
                <c:pt idx="15">
                  <c:v>0.21055984898622018</c:v>
                </c:pt>
                <c:pt idx="16">
                  <c:v>0.21463590779368186</c:v>
                </c:pt>
                <c:pt idx="17">
                  <c:v>0.2230606346842561</c:v>
                </c:pt>
                <c:pt idx="18">
                  <c:v>0.22774194122896757</c:v>
                </c:pt>
                <c:pt idx="19">
                  <c:v>0.23340663518995675</c:v>
                </c:pt>
                <c:pt idx="20">
                  <c:v>0.23397907429710621</c:v>
                </c:pt>
                <c:pt idx="21">
                  <c:v>0.23409373870889294</c:v>
                </c:pt>
                <c:pt idx="22">
                  <c:v>0.24038289866883963</c:v>
                </c:pt>
              </c:numCache>
            </c:numRef>
          </c:yVal>
          <c:smooth val="0"/>
        </c:ser>
        <c:ser>
          <c:idx val="2"/>
          <c:order val="2"/>
          <c:tx>
            <c:v>средние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'одежда-еда(19)'!$C$9:$C$62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'одежда-еда(19)'!$S$9:$S$62</c:f>
              <c:numCache>
                <c:formatCode>General</c:formatCode>
                <c:ptCount val="54"/>
                <c:pt idx="22" formatCode="0.000">
                  <c:v>0.23658908801368855</c:v>
                </c:pt>
                <c:pt idx="23" formatCode="0.000">
                  <c:v>0.26768934088462965</c:v>
                </c:pt>
                <c:pt idx="24" formatCode="0.000">
                  <c:v>0.27421868527294108</c:v>
                </c:pt>
                <c:pt idx="25" formatCode="0.000">
                  <c:v>0.2794522516367301</c:v>
                </c:pt>
                <c:pt idx="26" formatCode="0.000">
                  <c:v>0.2833212271326237</c:v>
                </c:pt>
                <c:pt idx="27" formatCode="0.000">
                  <c:v>0.30922041290746233</c:v>
                </c:pt>
                <c:pt idx="28" formatCode="0.000">
                  <c:v>0.31899140674781107</c:v>
                </c:pt>
                <c:pt idx="29" formatCode="0.000">
                  <c:v>0.34356514099988394</c:v>
                </c:pt>
                <c:pt idx="30" formatCode="0.000">
                  <c:v>0.34530205574038947</c:v>
                </c:pt>
                <c:pt idx="31" formatCode="0.000">
                  <c:v>0.3672194501541674</c:v>
                </c:pt>
                <c:pt idx="32" formatCode="0.000">
                  <c:v>0.37040311178558999</c:v>
                </c:pt>
              </c:numCache>
            </c:numRef>
          </c:yVal>
          <c:smooth val="0"/>
        </c:ser>
        <c:ser>
          <c:idx val="3"/>
          <c:order val="3"/>
          <c:tx>
            <c:v>верхние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'одежда-еда(19)'!$C$9:$C$62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'одежда-еда(19)'!$T$9:$T$62</c:f>
              <c:numCache>
                <c:formatCode>General</c:formatCode>
                <c:ptCount val="54"/>
                <c:pt idx="32" formatCode="0.000">
                  <c:v>0.41942027349470312</c:v>
                </c:pt>
                <c:pt idx="33" formatCode="0.000">
                  <c:v>0.42452375697631212</c:v>
                </c:pt>
                <c:pt idx="34" formatCode="0.000">
                  <c:v>0.43064637745068546</c:v>
                </c:pt>
                <c:pt idx="35" formatCode="0.000">
                  <c:v>0.43228291100306399</c:v>
                </c:pt>
                <c:pt idx="36" formatCode="0.000">
                  <c:v>0.44539842947995578</c:v>
                </c:pt>
                <c:pt idx="37" formatCode="0.000">
                  <c:v>0.44868260534989468</c:v>
                </c:pt>
                <c:pt idx="38" formatCode="0.000">
                  <c:v>0.45136779577957864</c:v>
                </c:pt>
                <c:pt idx="39" formatCode="0.000">
                  <c:v>0.45491292909025122</c:v>
                </c:pt>
                <c:pt idx="40" formatCode="0.000">
                  <c:v>0.4679733643632798</c:v>
                </c:pt>
                <c:pt idx="41" formatCode="0.000">
                  <c:v>0.47101624501424921</c:v>
                </c:pt>
                <c:pt idx="42" formatCode="0.000">
                  <c:v>0.47128788014101464</c:v>
                </c:pt>
                <c:pt idx="43" formatCode="0.000">
                  <c:v>0.47779645391949516</c:v>
                </c:pt>
                <c:pt idx="44" formatCode="0.000">
                  <c:v>0.47823392993599667</c:v>
                </c:pt>
                <c:pt idx="45" formatCode="0.000">
                  <c:v>0.48083220112317038</c:v>
                </c:pt>
                <c:pt idx="46" formatCode="0.000">
                  <c:v>0.48432670229162067</c:v>
                </c:pt>
                <c:pt idx="47" formatCode="0.000">
                  <c:v>0.48801296357076396</c:v>
                </c:pt>
                <c:pt idx="48" formatCode="0.000">
                  <c:v>0.489943357602666</c:v>
                </c:pt>
                <c:pt idx="49" formatCode="0.000">
                  <c:v>0.50051548759865083</c:v>
                </c:pt>
                <c:pt idx="50" formatCode="0.000">
                  <c:v>0.515352911935123</c:v>
                </c:pt>
                <c:pt idx="51" formatCode="0.000">
                  <c:v>0.54670213789570821</c:v>
                </c:pt>
                <c:pt idx="52" formatCode="0.000">
                  <c:v>0.56729717168762051</c:v>
                </c:pt>
                <c:pt idx="53" formatCode="0.000">
                  <c:v>0.72717838646544752</c:v>
                </c:pt>
              </c:numCache>
            </c:numRef>
          </c:yVal>
          <c:smooth val="0"/>
        </c:ser>
        <c:ser>
          <c:idx val="4"/>
          <c:order val="4"/>
          <c:tx>
            <c:v>нижняя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'одежда-еда(19)'!$BQ$9:$BQ$62</c:f>
              <c:numCache>
                <c:formatCode>General</c:formatCode>
                <c:ptCount val="54"/>
                <c:pt idx="3">
                  <c:v>28000</c:v>
                </c:pt>
                <c:pt idx="4">
                  <c:v>28000</c:v>
                </c:pt>
                <c:pt idx="5">
                  <c:v>28000</c:v>
                </c:pt>
                <c:pt idx="6">
                  <c:v>28000</c:v>
                </c:pt>
                <c:pt idx="7">
                  <c:v>28000</c:v>
                </c:pt>
                <c:pt idx="8">
                  <c:v>28000</c:v>
                </c:pt>
                <c:pt idx="9">
                  <c:v>28000</c:v>
                </c:pt>
                <c:pt idx="10">
                  <c:v>28000</c:v>
                </c:pt>
                <c:pt idx="11">
                  <c:v>28000</c:v>
                </c:pt>
                <c:pt idx="12">
                  <c:v>28000</c:v>
                </c:pt>
                <c:pt idx="13">
                  <c:v>28000</c:v>
                </c:pt>
                <c:pt idx="14">
                  <c:v>28000</c:v>
                </c:pt>
                <c:pt idx="15">
                  <c:v>28000</c:v>
                </c:pt>
                <c:pt idx="16">
                  <c:v>28000</c:v>
                </c:pt>
                <c:pt idx="17">
                  <c:v>28000</c:v>
                </c:pt>
                <c:pt idx="18">
                  <c:v>28000</c:v>
                </c:pt>
                <c:pt idx="19">
                  <c:v>28000</c:v>
                </c:pt>
                <c:pt idx="20">
                  <c:v>28000</c:v>
                </c:pt>
                <c:pt idx="21">
                  <c:v>28000</c:v>
                </c:pt>
                <c:pt idx="22">
                  <c:v>28000</c:v>
                </c:pt>
                <c:pt idx="23">
                  <c:v>28000</c:v>
                </c:pt>
                <c:pt idx="24">
                  <c:v>28000</c:v>
                </c:pt>
                <c:pt idx="25">
                  <c:v>28000</c:v>
                </c:pt>
                <c:pt idx="26">
                  <c:v>28000</c:v>
                </c:pt>
                <c:pt idx="27">
                  <c:v>28000</c:v>
                </c:pt>
                <c:pt idx="28">
                  <c:v>28000</c:v>
                </c:pt>
                <c:pt idx="29">
                  <c:v>28000</c:v>
                </c:pt>
                <c:pt idx="30">
                  <c:v>28000</c:v>
                </c:pt>
                <c:pt idx="31">
                  <c:v>28000</c:v>
                </c:pt>
                <c:pt idx="32">
                  <c:v>28000</c:v>
                </c:pt>
                <c:pt idx="33">
                  <c:v>28000</c:v>
                </c:pt>
                <c:pt idx="34">
                  <c:v>28000</c:v>
                </c:pt>
                <c:pt idx="35">
                  <c:v>28000</c:v>
                </c:pt>
                <c:pt idx="36">
                  <c:v>28000</c:v>
                </c:pt>
                <c:pt idx="37">
                  <c:v>28000</c:v>
                </c:pt>
                <c:pt idx="38">
                  <c:v>28000</c:v>
                </c:pt>
                <c:pt idx="39">
                  <c:v>28000</c:v>
                </c:pt>
                <c:pt idx="40">
                  <c:v>28000</c:v>
                </c:pt>
                <c:pt idx="41">
                  <c:v>28000</c:v>
                </c:pt>
                <c:pt idx="42">
                  <c:v>28000</c:v>
                </c:pt>
                <c:pt idx="43">
                  <c:v>28000</c:v>
                </c:pt>
                <c:pt idx="44">
                  <c:v>28000</c:v>
                </c:pt>
                <c:pt idx="45">
                  <c:v>28000</c:v>
                </c:pt>
                <c:pt idx="46">
                  <c:v>28000</c:v>
                </c:pt>
                <c:pt idx="47">
                  <c:v>28000</c:v>
                </c:pt>
                <c:pt idx="48">
                  <c:v>28000</c:v>
                </c:pt>
                <c:pt idx="49">
                  <c:v>28000</c:v>
                </c:pt>
                <c:pt idx="50">
                  <c:v>28000</c:v>
                </c:pt>
              </c:numCache>
            </c:numRef>
          </c:xVal>
          <c:yVal>
            <c:numRef>
              <c:f>'одежда-еда(19)'!$BR$9:$BR$62</c:f>
              <c:numCache>
                <c:formatCode>General</c:formatCode>
                <c:ptCount val="54"/>
                <c:pt idx="3">
                  <c:v>0.02</c:v>
                </c:pt>
                <c:pt idx="4">
                  <c:v>3.7999999999999999E-2</c:v>
                </c:pt>
                <c:pt idx="5">
                  <c:v>5.5999999999999994E-2</c:v>
                </c:pt>
                <c:pt idx="6">
                  <c:v>7.3999999999999996E-2</c:v>
                </c:pt>
                <c:pt idx="7">
                  <c:v>9.1999999999999998E-2</c:v>
                </c:pt>
                <c:pt idx="8">
                  <c:v>0.11</c:v>
                </c:pt>
                <c:pt idx="9">
                  <c:v>0.128</c:v>
                </c:pt>
                <c:pt idx="10">
                  <c:v>0.14599999999999999</c:v>
                </c:pt>
                <c:pt idx="11">
                  <c:v>0.16399999999999998</c:v>
                </c:pt>
                <c:pt idx="12">
                  <c:v>0.18199999999999997</c:v>
                </c:pt>
                <c:pt idx="13">
                  <c:v>0.19999999999999996</c:v>
                </c:pt>
                <c:pt idx="14">
                  <c:v>0.21799999999999994</c:v>
                </c:pt>
                <c:pt idx="15">
                  <c:v>0.23599999999999993</c:v>
                </c:pt>
                <c:pt idx="16">
                  <c:v>0.25399999999999995</c:v>
                </c:pt>
                <c:pt idx="17">
                  <c:v>0.27199999999999996</c:v>
                </c:pt>
                <c:pt idx="18">
                  <c:v>0.28999999999999998</c:v>
                </c:pt>
                <c:pt idx="19">
                  <c:v>0.308</c:v>
                </c:pt>
                <c:pt idx="20">
                  <c:v>0.32600000000000001</c:v>
                </c:pt>
                <c:pt idx="21">
                  <c:v>0.34400000000000003</c:v>
                </c:pt>
                <c:pt idx="22">
                  <c:v>0.36200000000000004</c:v>
                </c:pt>
                <c:pt idx="23">
                  <c:v>0.38000000000000006</c:v>
                </c:pt>
                <c:pt idx="24">
                  <c:v>0.39800000000000008</c:v>
                </c:pt>
                <c:pt idx="25">
                  <c:v>0.41600000000000009</c:v>
                </c:pt>
                <c:pt idx="26">
                  <c:v>0.43400000000000011</c:v>
                </c:pt>
                <c:pt idx="27">
                  <c:v>0.45200000000000012</c:v>
                </c:pt>
                <c:pt idx="28">
                  <c:v>0.47000000000000014</c:v>
                </c:pt>
                <c:pt idx="29">
                  <c:v>0.48800000000000016</c:v>
                </c:pt>
                <c:pt idx="30">
                  <c:v>0.50600000000000012</c:v>
                </c:pt>
                <c:pt idx="31">
                  <c:v>0.52400000000000013</c:v>
                </c:pt>
                <c:pt idx="32">
                  <c:v>0.54200000000000015</c:v>
                </c:pt>
                <c:pt idx="33">
                  <c:v>0.56000000000000016</c:v>
                </c:pt>
                <c:pt idx="34">
                  <c:v>0.57800000000000018</c:v>
                </c:pt>
                <c:pt idx="35">
                  <c:v>0.5960000000000002</c:v>
                </c:pt>
                <c:pt idx="36">
                  <c:v>0.61400000000000021</c:v>
                </c:pt>
                <c:pt idx="37">
                  <c:v>0.63200000000000023</c:v>
                </c:pt>
                <c:pt idx="38">
                  <c:v>0.65000000000000024</c:v>
                </c:pt>
                <c:pt idx="39">
                  <c:v>0.66800000000000026</c:v>
                </c:pt>
                <c:pt idx="40">
                  <c:v>0.68600000000000028</c:v>
                </c:pt>
                <c:pt idx="41">
                  <c:v>0.70400000000000029</c:v>
                </c:pt>
                <c:pt idx="42">
                  <c:v>0.72200000000000031</c:v>
                </c:pt>
                <c:pt idx="43">
                  <c:v>0.74000000000000032</c:v>
                </c:pt>
                <c:pt idx="44">
                  <c:v>0.75800000000000034</c:v>
                </c:pt>
                <c:pt idx="45">
                  <c:v>0.77600000000000036</c:v>
                </c:pt>
                <c:pt idx="46">
                  <c:v>0.79400000000000037</c:v>
                </c:pt>
                <c:pt idx="47">
                  <c:v>0.81200000000000039</c:v>
                </c:pt>
                <c:pt idx="48">
                  <c:v>0.8300000000000004</c:v>
                </c:pt>
                <c:pt idx="49">
                  <c:v>0.84800000000000042</c:v>
                </c:pt>
                <c:pt idx="50">
                  <c:v>0.86600000000000044</c:v>
                </c:pt>
              </c:numCache>
            </c:numRef>
          </c:yVal>
          <c:smooth val="0"/>
        </c:ser>
        <c:ser>
          <c:idx val="5"/>
          <c:order val="5"/>
          <c:tx>
            <c:v>верхняя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'одежда-еда(19)'!$BS$9:$BS$62</c:f>
              <c:numCache>
                <c:formatCode>General</c:formatCode>
                <c:ptCount val="54"/>
                <c:pt idx="3">
                  <c:v>34000</c:v>
                </c:pt>
                <c:pt idx="4">
                  <c:v>34000</c:v>
                </c:pt>
                <c:pt idx="5">
                  <c:v>34000</c:v>
                </c:pt>
                <c:pt idx="6">
                  <c:v>34000</c:v>
                </c:pt>
                <c:pt idx="7">
                  <c:v>34000</c:v>
                </c:pt>
                <c:pt idx="8">
                  <c:v>34000</c:v>
                </c:pt>
                <c:pt idx="9">
                  <c:v>34000</c:v>
                </c:pt>
                <c:pt idx="10">
                  <c:v>34000</c:v>
                </c:pt>
                <c:pt idx="11">
                  <c:v>34000</c:v>
                </c:pt>
                <c:pt idx="12">
                  <c:v>34000</c:v>
                </c:pt>
                <c:pt idx="13">
                  <c:v>34000</c:v>
                </c:pt>
                <c:pt idx="14">
                  <c:v>34000</c:v>
                </c:pt>
                <c:pt idx="15">
                  <c:v>34000</c:v>
                </c:pt>
                <c:pt idx="16">
                  <c:v>34000</c:v>
                </c:pt>
                <c:pt idx="17">
                  <c:v>34000</c:v>
                </c:pt>
                <c:pt idx="18">
                  <c:v>34000</c:v>
                </c:pt>
                <c:pt idx="19">
                  <c:v>34000</c:v>
                </c:pt>
                <c:pt idx="20">
                  <c:v>34000</c:v>
                </c:pt>
                <c:pt idx="21">
                  <c:v>34000</c:v>
                </c:pt>
                <c:pt idx="22">
                  <c:v>34000</c:v>
                </c:pt>
                <c:pt idx="23">
                  <c:v>34000</c:v>
                </c:pt>
                <c:pt idx="24">
                  <c:v>34000</c:v>
                </c:pt>
                <c:pt idx="25">
                  <c:v>34000</c:v>
                </c:pt>
                <c:pt idx="26">
                  <c:v>34000</c:v>
                </c:pt>
                <c:pt idx="27">
                  <c:v>34000</c:v>
                </c:pt>
                <c:pt idx="28">
                  <c:v>34000</c:v>
                </c:pt>
                <c:pt idx="29">
                  <c:v>34000</c:v>
                </c:pt>
                <c:pt idx="30">
                  <c:v>34000</c:v>
                </c:pt>
                <c:pt idx="31">
                  <c:v>34000</c:v>
                </c:pt>
                <c:pt idx="32">
                  <c:v>34000</c:v>
                </c:pt>
                <c:pt idx="33">
                  <c:v>34000</c:v>
                </c:pt>
                <c:pt idx="34">
                  <c:v>34000</c:v>
                </c:pt>
                <c:pt idx="35">
                  <c:v>34000</c:v>
                </c:pt>
                <c:pt idx="36">
                  <c:v>34000</c:v>
                </c:pt>
                <c:pt idx="37">
                  <c:v>34000</c:v>
                </c:pt>
                <c:pt idx="38">
                  <c:v>34000</c:v>
                </c:pt>
                <c:pt idx="39">
                  <c:v>34000</c:v>
                </c:pt>
                <c:pt idx="40">
                  <c:v>34000</c:v>
                </c:pt>
                <c:pt idx="41">
                  <c:v>34000</c:v>
                </c:pt>
                <c:pt idx="42">
                  <c:v>34000</c:v>
                </c:pt>
                <c:pt idx="43">
                  <c:v>34000</c:v>
                </c:pt>
                <c:pt idx="44">
                  <c:v>34000</c:v>
                </c:pt>
                <c:pt idx="45">
                  <c:v>34000</c:v>
                </c:pt>
                <c:pt idx="46">
                  <c:v>34000</c:v>
                </c:pt>
                <c:pt idx="47">
                  <c:v>34000</c:v>
                </c:pt>
                <c:pt idx="48">
                  <c:v>34000</c:v>
                </c:pt>
                <c:pt idx="49">
                  <c:v>34000</c:v>
                </c:pt>
                <c:pt idx="50">
                  <c:v>34000</c:v>
                </c:pt>
              </c:numCache>
            </c:numRef>
          </c:xVal>
          <c:yVal>
            <c:numRef>
              <c:f>'одежда-еда(19)'!$BT$9:$BT$62</c:f>
              <c:numCache>
                <c:formatCode>General</c:formatCode>
                <c:ptCount val="54"/>
                <c:pt idx="3">
                  <c:v>0.02</c:v>
                </c:pt>
                <c:pt idx="4">
                  <c:v>3.7999999999999999E-2</c:v>
                </c:pt>
                <c:pt idx="5">
                  <c:v>5.5999999999999994E-2</c:v>
                </c:pt>
                <c:pt idx="6">
                  <c:v>7.3999999999999996E-2</c:v>
                </c:pt>
                <c:pt idx="7">
                  <c:v>9.1999999999999998E-2</c:v>
                </c:pt>
                <c:pt idx="8">
                  <c:v>0.11</c:v>
                </c:pt>
                <c:pt idx="9">
                  <c:v>0.128</c:v>
                </c:pt>
                <c:pt idx="10">
                  <c:v>0.14599999999999999</c:v>
                </c:pt>
                <c:pt idx="11">
                  <c:v>0.16399999999999998</c:v>
                </c:pt>
                <c:pt idx="12">
                  <c:v>0.18199999999999997</c:v>
                </c:pt>
                <c:pt idx="13">
                  <c:v>0.19999999999999996</c:v>
                </c:pt>
                <c:pt idx="14">
                  <c:v>0.21799999999999994</c:v>
                </c:pt>
                <c:pt idx="15">
                  <c:v>0.23599999999999993</c:v>
                </c:pt>
                <c:pt idx="16">
                  <c:v>0.25399999999999995</c:v>
                </c:pt>
                <c:pt idx="17">
                  <c:v>0.27199999999999996</c:v>
                </c:pt>
                <c:pt idx="18">
                  <c:v>0.28999999999999998</c:v>
                </c:pt>
                <c:pt idx="19">
                  <c:v>0.308</c:v>
                </c:pt>
                <c:pt idx="20">
                  <c:v>0.32600000000000001</c:v>
                </c:pt>
                <c:pt idx="21">
                  <c:v>0.34400000000000003</c:v>
                </c:pt>
                <c:pt idx="22">
                  <c:v>0.36200000000000004</c:v>
                </c:pt>
                <c:pt idx="23">
                  <c:v>0.38000000000000006</c:v>
                </c:pt>
                <c:pt idx="24">
                  <c:v>0.39800000000000008</c:v>
                </c:pt>
                <c:pt idx="25">
                  <c:v>0.41600000000000009</c:v>
                </c:pt>
                <c:pt idx="26">
                  <c:v>0.43400000000000011</c:v>
                </c:pt>
                <c:pt idx="27">
                  <c:v>0.45200000000000012</c:v>
                </c:pt>
                <c:pt idx="28">
                  <c:v>0.47000000000000014</c:v>
                </c:pt>
                <c:pt idx="29">
                  <c:v>0.48800000000000016</c:v>
                </c:pt>
                <c:pt idx="30">
                  <c:v>0.50600000000000012</c:v>
                </c:pt>
                <c:pt idx="31">
                  <c:v>0.52400000000000013</c:v>
                </c:pt>
                <c:pt idx="32">
                  <c:v>0.54200000000000015</c:v>
                </c:pt>
                <c:pt idx="33">
                  <c:v>0.56000000000000016</c:v>
                </c:pt>
                <c:pt idx="34">
                  <c:v>0.57800000000000018</c:v>
                </c:pt>
                <c:pt idx="35">
                  <c:v>0.5960000000000002</c:v>
                </c:pt>
                <c:pt idx="36">
                  <c:v>0.61400000000000021</c:v>
                </c:pt>
                <c:pt idx="37">
                  <c:v>0.63200000000000023</c:v>
                </c:pt>
                <c:pt idx="38">
                  <c:v>0.65000000000000024</c:v>
                </c:pt>
                <c:pt idx="39">
                  <c:v>0.66800000000000026</c:v>
                </c:pt>
                <c:pt idx="40">
                  <c:v>0.68600000000000028</c:v>
                </c:pt>
                <c:pt idx="41">
                  <c:v>0.70400000000000029</c:v>
                </c:pt>
                <c:pt idx="42">
                  <c:v>0.72200000000000031</c:v>
                </c:pt>
                <c:pt idx="43">
                  <c:v>0.74000000000000032</c:v>
                </c:pt>
                <c:pt idx="44">
                  <c:v>0.75800000000000034</c:v>
                </c:pt>
                <c:pt idx="45">
                  <c:v>0.77600000000000036</c:v>
                </c:pt>
                <c:pt idx="46">
                  <c:v>0.79400000000000037</c:v>
                </c:pt>
                <c:pt idx="47">
                  <c:v>0.81200000000000039</c:v>
                </c:pt>
                <c:pt idx="48">
                  <c:v>0.8300000000000004</c:v>
                </c:pt>
                <c:pt idx="49">
                  <c:v>0.84800000000000042</c:v>
                </c:pt>
                <c:pt idx="50">
                  <c:v>0.86600000000000044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296576"/>
        <c:axId val="166319232"/>
      </c:scatterChart>
      <c:valAx>
        <c:axId val="166296576"/>
        <c:scaling>
          <c:orientation val="minMax"/>
          <c:max val="12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GDPpc, USD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.84259611196679818"/>
              <c:y val="0.9360224973503392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66319232"/>
        <c:crosses val="autoZero"/>
        <c:crossBetween val="midCat"/>
        <c:majorUnit val="40000"/>
        <c:minorUnit val="20000"/>
      </c:valAx>
      <c:valAx>
        <c:axId val="166319232"/>
        <c:scaling>
          <c:orientation val="minMax"/>
          <c:max val="0.9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Cl.&amp;Foot. / Food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"/>
              <c:y val="1.2724003590087327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62965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27355836849508"/>
          <c:y val="4.8741063832949807E-2"/>
          <c:w val="0.76695165260196907"/>
          <c:h val="0.7567560520486386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>
                  <a:lumMod val="20000"/>
                  <a:lumOff val="80000"/>
                </a:schemeClr>
              </a:solidFill>
              <a:ln w="22225">
                <a:solidFill>
                  <a:schemeClr val="tx2"/>
                </a:solidFill>
              </a:ln>
            </c:spPr>
          </c:marker>
          <c:xVal>
            <c:numRef>
              <c:f>'быт-еда(19)'!$C$9:$C$62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'быт-еда(19)'!$D$9:$D$62</c:f>
              <c:numCache>
                <c:formatCode>0.000</c:formatCode>
                <c:ptCount val="54"/>
                <c:pt idx="0">
                  <c:v>9.3056135048461053E-2</c:v>
                </c:pt>
                <c:pt idx="1">
                  <c:v>8.673523844058538E-2</c:v>
                </c:pt>
                <c:pt idx="2">
                  <c:v>0.25884188718748935</c:v>
                </c:pt>
                <c:pt idx="3">
                  <c:v>4.2448634480649276E-2</c:v>
                </c:pt>
                <c:pt idx="4">
                  <c:v>0.24947746519560565</c:v>
                </c:pt>
                <c:pt idx="5">
                  <c:v>0.17377778863122517</c:v>
                </c:pt>
                <c:pt idx="6">
                  <c:v>0.10776836190063087</c:v>
                </c:pt>
                <c:pt idx="7">
                  <c:v>0.15920095993895372</c:v>
                </c:pt>
                <c:pt idx="8">
                  <c:v>0.36220530362288822</c:v>
                </c:pt>
                <c:pt idx="9">
                  <c:v>0.14892608960758044</c:v>
                </c:pt>
                <c:pt idx="10">
                  <c:v>0.43183376083173175</c:v>
                </c:pt>
                <c:pt idx="11">
                  <c:v>0.27073600292149913</c:v>
                </c:pt>
                <c:pt idx="12">
                  <c:v>0.15416760211408151</c:v>
                </c:pt>
                <c:pt idx="13">
                  <c:v>0.45260081852661938</c:v>
                </c:pt>
                <c:pt idx="14">
                  <c:v>0.16399676531051149</c:v>
                </c:pt>
                <c:pt idx="15">
                  <c:v>0.35069775702166145</c:v>
                </c:pt>
                <c:pt idx="16">
                  <c:v>0.52388375507824381</c:v>
                </c:pt>
                <c:pt idx="17">
                  <c:v>0.22729142123247936</c:v>
                </c:pt>
                <c:pt idx="18">
                  <c:v>0.15912670575481941</c:v>
                </c:pt>
                <c:pt idx="19">
                  <c:v>0.32705682709097761</c:v>
                </c:pt>
                <c:pt idx="20">
                  <c:v>0.27412348151346572</c:v>
                </c:pt>
                <c:pt idx="21">
                  <c:v>0.31854671920213989</c:v>
                </c:pt>
                <c:pt idx="22">
                  <c:v>0.24374133384946406</c:v>
                </c:pt>
                <c:pt idx="23">
                  <c:v>0.29199140052296618</c:v>
                </c:pt>
                <c:pt idx="24">
                  <c:v>0.20863437447435268</c:v>
                </c:pt>
                <c:pt idx="25">
                  <c:v>0.34975102426357357</c:v>
                </c:pt>
                <c:pt idx="26">
                  <c:v>0.39450899030282272</c:v>
                </c:pt>
                <c:pt idx="27">
                  <c:v>0.39588045237953623</c:v>
                </c:pt>
                <c:pt idx="28">
                  <c:v>0.40261549226820265</c:v>
                </c:pt>
                <c:pt idx="29">
                  <c:v>0.38265826729893138</c:v>
                </c:pt>
                <c:pt idx="30">
                  <c:v>0.57565500090896971</c:v>
                </c:pt>
                <c:pt idx="31">
                  <c:v>0.31165437547755959</c:v>
                </c:pt>
                <c:pt idx="32">
                  <c:v>0.35162440809302842</c:v>
                </c:pt>
                <c:pt idx="33">
                  <c:v>0.35715534231950696</c:v>
                </c:pt>
                <c:pt idx="34">
                  <c:v>0.49953765952001522</c:v>
                </c:pt>
                <c:pt idx="35">
                  <c:v>0.39636602459020542</c:v>
                </c:pt>
                <c:pt idx="36">
                  <c:v>0.56948537617637784</c:v>
                </c:pt>
                <c:pt idx="37">
                  <c:v>0.42539269465846097</c:v>
                </c:pt>
                <c:pt idx="38">
                  <c:v>0.54197301060665493</c:v>
                </c:pt>
                <c:pt idx="39">
                  <c:v>0.46957419289393504</c:v>
                </c:pt>
                <c:pt idx="40">
                  <c:v>0.50890789049174256</c:v>
                </c:pt>
                <c:pt idx="41">
                  <c:v>0.64794621022536458</c:v>
                </c:pt>
                <c:pt idx="42">
                  <c:v>0.50256458676160731</c:v>
                </c:pt>
                <c:pt idx="43">
                  <c:v>0.46592989156442266</c:v>
                </c:pt>
                <c:pt idx="44">
                  <c:v>0.63486572813873388</c:v>
                </c:pt>
                <c:pt idx="45">
                  <c:v>0.7235851889386562</c:v>
                </c:pt>
                <c:pt idx="46">
                  <c:v>0.55331357005381787</c:v>
                </c:pt>
                <c:pt idx="47">
                  <c:v>0.79652471246627388</c:v>
                </c:pt>
                <c:pt idx="48">
                  <c:v>0.44225994120437623</c:v>
                </c:pt>
                <c:pt idx="49">
                  <c:v>0.54663678980731412</c:v>
                </c:pt>
                <c:pt idx="50">
                  <c:v>0.63912446487757801</c:v>
                </c:pt>
                <c:pt idx="51">
                  <c:v>0.59774097079304644</c:v>
                </c:pt>
                <c:pt idx="52">
                  <c:v>0.73675605727102034</c:v>
                </c:pt>
                <c:pt idx="53">
                  <c:v>0.67111260397442063</c:v>
                </c:pt>
              </c:numCache>
            </c:numRef>
          </c:yVal>
          <c:smooth val="0"/>
        </c:ser>
        <c:ser>
          <c:idx val="1"/>
          <c:order val="1"/>
          <c:tx>
            <c:v>нижние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'быт-еда(19)'!$C$9:$C$62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'быт-еда(19)'!$R$9:$R$62</c:f>
              <c:numCache>
                <c:formatCode>0.000</c:formatCode>
                <c:ptCount val="54"/>
                <c:pt idx="0">
                  <c:v>0.12678862297798313</c:v>
                </c:pt>
                <c:pt idx="1">
                  <c:v>0.13598216765454849</c:v>
                </c:pt>
                <c:pt idx="2">
                  <c:v>0.14998268168099965</c:v>
                </c:pt>
                <c:pt idx="3">
                  <c:v>0.17829782608493377</c:v>
                </c:pt>
                <c:pt idx="4">
                  <c:v>0.1852611047302149</c:v>
                </c:pt>
                <c:pt idx="5">
                  <c:v>0.19231383076607805</c:v>
                </c:pt>
                <c:pt idx="6">
                  <c:v>0.21093006643826112</c:v>
                </c:pt>
                <c:pt idx="7">
                  <c:v>0.21274526942341132</c:v>
                </c:pt>
                <c:pt idx="8">
                  <c:v>0.22588938891818597</c:v>
                </c:pt>
                <c:pt idx="9">
                  <c:v>0.23921055567900879</c:v>
                </c:pt>
                <c:pt idx="10">
                  <c:v>0.24223164162060498</c:v>
                </c:pt>
                <c:pt idx="11">
                  <c:v>0.24700444383539882</c:v>
                </c:pt>
                <c:pt idx="12">
                  <c:v>0.25355943065580411</c:v>
                </c:pt>
                <c:pt idx="13">
                  <c:v>0.26252793253701068</c:v>
                </c:pt>
                <c:pt idx="14">
                  <c:v>0.26995113050430647</c:v>
                </c:pt>
                <c:pt idx="15">
                  <c:v>0.27991547533471672</c:v>
                </c:pt>
                <c:pt idx="16">
                  <c:v>0.28488713111914582</c:v>
                </c:pt>
                <c:pt idx="17">
                  <c:v>0.29516295003056192</c:v>
                </c:pt>
                <c:pt idx="18">
                  <c:v>0.30087283937737291</c:v>
                </c:pt>
                <c:pt idx="19">
                  <c:v>0.30778218731087603</c:v>
                </c:pt>
                <c:pt idx="20">
                  <c:v>0.3084804034880036</c:v>
                </c:pt>
                <c:pt idx="21">
                  <c:v>0.30862026211445032</c:v>
                </c:pt>
                <c:pt idx="22">
                  <c:v>0.31629128453366329</c:v>
                </c:pt>
                <c:pt idx="23">
                  <c:v>0.33041184510244481</c:v>
                </c:pt>
                <c:pt idx="24">
                  <c:v>0.3333763870080102</c:v>
                </c:pt>
                <c:pt idx="25">
                  <c:v>0.33575260211909919</c:v>
                </c:pt>
              </c:numCache>
            </c:numRef>
          </c:yVal>
          <c:smooth val="0"/>
        </c:ser>
        <c:ser>
          <c:idx val="2"/>
          <c:order val="2"/>
          <c:tx>
            <c:v>средние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'быт-еда(19)'!$C$9:$C$62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'быт-еда(19)'!$S$9:$S$62</c:f>
              <c:numCache>
                <c:formatCode>General</c:formatCode>
                <c:ptCount val="54"/>
                <c:pt idx="25" formatCode="0.000">
                  <c:v>0.3362363851705209</c:v>
                </c:pt>
                <c:pt idx="26" formatCode="0.000">
                  <c:v>0.33907894398923027</c:v>
                </c:pt>
                <c:pt idx="27" formatCode="0.000">
                  <c:v>0.35810722654097971</c:v>
                </c:pt>
                <c:pt idx="28" formatCode="0.000">
                  <c:v>0.36528603259387832</c:v>
                </c:pt>
                <c:pt idx="29" formatCode="0.000">
                  <c:v>0.38334049819620319</c:v>
                </c:pt>
                <c:pt idx="30" formatCode="0.000">
                  <c:v>0.38461661956688914</c:v>
                </c:pt>
                <c:pt idx="31" formatCode="0.000">
                  <c:v>0.40071945682707322</c:v>
                </c:pt>
                <c:pt idx="32" formatCode="0.000">
                  <c:v>0.40305851156024269</c:v>
                </c:pt>
                <c:pt idx="33" formatCode="0.000">
                  <c:v>0.41761285261076836</c:v>
                </c:pt>
                <c:pt idx="34" formatCode="0.000">
                  <c:v>0.4350736138394628</c:v>
                </c:pt>
                <c:pt idx="35" formatCode="0.000">
                  <c:v>0.43974075297056381</c:v>
                </c:pt>
                <c:pt idx="36" formatCode="0.000">
                  <c:v>0.47714417156788846</c:v>
                </c:pt>
                <c:pt idx="37" formatCode="0.000">
                  <c:v>0.48651013030043788</c:v>
                </c:pt>
                <c:pt idx="38" formatCode="0.000">
                  <c:v>0.49416787572864618</c:v>
                </c:pt>
                <c:pt idx="39" formatCode="0.000">
                  <c:v>0.50427804449063851</c:v>
                </c:pt>
                <c:pt idx="40" formatCode="0.000">
                  <c:v>0.54152437435865319</c:v>
                </c:pt>
                <c:pt idx="41" formatCode="0.000">
                  <c:v>0.55020219665980252</c:v>
                </c:pt>
                <c:pt idx="42" formatCode="0.000">
                  <c:v>0.55097685778891059</c:v>
                </c:pt>
                <c:pt idx="43" formatCode="0.000">
                  <c:v>0.56953829780647436</c:v>
                </c:pt>
              </c:numCache>
            </c:numRef>
          </c:yVal>
          <c:smooth val="0"/>
        </c:ser>
        <c:ser>
          <c:idx val="3"/>
          <c:order val="3"/>
          <c:tx>
            <c:v>верхние</c:v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'быт-еда(19)'!$C$9:$C$62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'быт-еда(19)'!$T$9:$T$62</c:f>
              <c:numCache>
                <c:formatCode>General</c:formatCode>
                <c:ptCount val="54"/>
                <c:pt idx="43" formatCode="0.000">
                  <c:v>0.56829548094413251</c:v>
                </c:pt>
                <c:pt idx="44" formatCode="0.000">
                  <c:v>0.56858718577742329</c:v>
                </c:pt>
                <c:pt idx="45" formatCode="0.000">
                  <c:v>0.57031968821163614</c:v>
                </c:pt>
                <c:pt idx="46" formatCode="0.000">
                  <c:v>0.57264978824529966</c:v>
                </c:pt>
                <c:pt idx="47" formatCode="0.000">
                  <c:v>0.57510775209094711</c:v>
                </c:pt>
                <c:pt idx="48" formatCode="0.000">
                  <c:v>0.57639492041108631</c:v>
                </c:pt>
                <c:pt idx="49" formatCode="0.000">
                  <c:v>0.58344431581033374</c:v>
                </c:pt>
                <c:pt idx="50" formatCode="0.000">
                  <c:v>0.59333776877524547</c:v>
                </c:pt>
                <c:pt idx="51" formatCode="0.000">
                  <c:v>0.6142411335031146</c:v>
                </c:pt>
                <c:pt idx="52" formatCode="0.000">
                  <c:v>0.62797370551227361</c:v>
                </c:pt>
                <c:pt idx="53" formatCode="0.000">
                  <c:v>0.734580973897069</c:v>
                </c:pt>
              </c:numCache>
            </c:numRef>
          </c:yVal>
          <c:smooth val="0"/>
        </c:ser>
        <c:ser>
          <c:idx val="4"/>
          <c:order val="4"/>
          <c:tx>
            <c:v>нижняя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'быт-еда(19)'!$BQ$9:$BQ$62</c:f>
              <c:numCache>
                <c:formatCode>General</c:formatCode>
                <c:ptCount val="54"/>
                <c:pt idx="3">
                  <c:v>29000</c:v>
                </c:pt>
                <c:pt idx="4">
                  <c:v>29000</c:v>
                </c:pt>
                <c:pt idx="5">
                  <c:v>29000</c:v>
                </c:pt>
                <c:pt idx="6">
                  <c:v>29000</c:v>
                </c:pt>
                <c:pt idx="7">
                  <c:v>29000</c:v>
                </c:pt>
                <c:pt idx="8">
                  <c:v>29000</c:v>
                </c:pt>
                <c:pt idx="9">
                  <c:v>29000</c:v>
                </c:pt>
                <c:pt idx="10">
                  <c:v>29000</c:v>
                </c:pt>
                <c:pt idx="11">
                  <c:v>29000</c:v>
                </c:pt>
                <c:pt idx="12">
                  <c:v>29000</c:v>
                </c:pt>
                <c:pt idx="13">
                  <c:v>29000</c:v>
                </c:pt>
                <c:pt idx="14">
                  <c:v>29000</c:v>
                </c:pt>
                <c:pt idx="15">
                  <c:v>29000</c:v>
                </c:pt>
                <c:pt idx="16">
                  <c:v>29000</c:v>
                </c:pt>
                <c:pt idx="17">
                  <c:v>29000</c:v>
                </c:pt>
                <c:pt idx="18">
                  <c:v>29000</c:v>
                </c:pt>
                <c:pt idx="19">
                  <c:v>29000</c:v>
                </c:pt>
                <c:pt idx="20">
                  <c:v>29000</c:v>
                </c:pt>
                <c:pt idx="21">
                  <c:v>29000</c:v>
                </c:pt>
                <c:pt idx="22">
                  <c:v>29000</c:v>
                </c:pt>
                <c:pt idx="23">
                  <c:v>29000</c:v>
                </c:pt>
                <c:pt idx="24">
                  <c:v>29000</c:v>
                </c:pt>
                <c:pt idx="25">
                  <c:v>29000</c:v>
                </c:pt>
                <c:pt idx="26">
                  <c:v>29000</c:v>
                </c:pt>
                <c:pt idx="27">
                  <c:v>29000</c:v>
                </c:pt>
                <c:pt idx="28">
                  <c:v>29000</c:v>
                </c:pt>
                <c:pt idx="29">
                  <c:v>29000</c:v>
                </c:pt>
                <c:pt idx="30">
                  <c:v>29000</c:v>
                </c:pt>
                <c:pt idx="31">
                  <c:v>29000</c:v>
                </c:pt>
                <c:pt idx="32">
                  <c:v>29000</c:v>
                </c:pt>
                <c:pt idx="33">
                  <c:v>29000</c:v>
                </c:pt>
                <c:pt idx="34">
                  <c:v>29000</c:v>
                </c:pt>
                <c:pt idx="35">
                  <c:v>29000</c:v>
                </c:pt>
                <c:pt idx="36">
                  <c:v>29000</c:v>
                </c:pt>
                <c:pt idx="37">
                  <c:v>29000</c:v>
                </c:pt>
                <c:pt idx="38">
                  <c:v>29000</c:v>
                </c:pt>
                <c:pt idx="39">
                  <c:v>29000</c:v>
                </c:pt>
                <c:pt idx="40">
                  <c:v>29000</c:v>
                </c:pt>
                <c:pt idx="41">
                  <c:v>29000</c:v>
                </c:pt>
                <c:pt idx="42">
                  <c:v>29000</c:v>
                </c:pt>
                <c:pt idx="43">
                  <c:v>29000</c:v>
                </c:pt>
                <c:pt idx="44">
                  <c:v>29000</c:v>
                </c:pt>
                <c:pt idx="45">
                  <c:v>29000</c:v>
                </c:pt>
                <c:pt idx="46">
                  <c:v>29000</c:v>
                </c:pt>
                <c:pt idx="47">
                  <c:v>29000</c:v>
                </c:pt>
                <c:pt idx="48">
                  <c:v>29000</c:v>
                </c:pt>
                <c:pt idx="49">
                  <c:v>29000</c:v>
                </c:pt>
                <c:pt idx="50">
                  <c:v>29000</c:v>
                </c:pt>
              </c:numCache>
            </c:numRef>
          </c:xVal>
          <c:yVal>
            <c:numRef>
              <c:f>'быт-еда(19)'!$BR$9:$BR$62</c:f>
              <c:numCache>
                <c:formatCode>General</c:formatCode>
                <c:ptCount val="54"/>
                <c:pt idx="3">
                  <c:v>0.02</c:v>
                </c:pt>
                <c:pt idx="4">
                  <c:v>3.7999999999999999E-2</c:v>
                </c:pt>
                <c:pt idx="5">
                  <c:v>5.5999999999999994E-2</c:v>
                </c:pt>
                <c:pt idx="6">
                  <c:v>7.3999999999999996E-2</c:v>
                </c:pt>
                <c:pt idx="7">
                  <c:v>9.1999999999999998E-2</c:v>
                </c:pt>
                <c:pt idx="8">
                  <c:v>0.11</c:v>
                </c:pt>
                <c:pt idx="9">
                  <c:v>0.128</c:v>
                </c:pt>
                <c:pt idx="10">
                  <c:v>0.14599999999999999</c:v>
                </c:pt>
                <c:pt idx="11">
                  <c:v>0.16399999999999998</c:v>
                </c:pt>
                <c:pt idx="12">
                  <c:v>0.18199999999999997</c:v>
                </c:pt>
                <c:pt idx="13">
                  <c:v>0.19999999999999996</c:v>
                </c:pt>
                <c:pt idx="14">
                  <c:v>0.21799999999999994</c:v>
                </c:pt>
                <c:pt idx="15">
                  <c:v>0.23599999999999993</c:v>
                </c:pt>
                <c:pt idx="16">
                  <c:v>0.25399999999999995</c:v>
                </c:pt>
                <c:pt idx="17">
                  <c:v>0.27199999999999996</c:v>
                </c:pt>
                <c:pt idx="18">
                  <c:v>0.28999999999999998</c:v>
                </c:pt>
                <c:pt idx="19">
                  <c:v>0.308</c:v>
                </c:pt>
                <c:pt idx="20">
                  <c:v>0.32600000000000001</c:v>
                </c:pt>
                <c:pt idx="21">
                  <c:v>0.34400000000000003</c:v>
                </c:pt>
                <c:pt idx="22">
                  <c:v>0.36200000000000004</c:v>
                </c:pt>
                <c:pt idx="23">
                  <c:v>0.38000000000000006</c:v>
                </c:pt>
                <c:pt idx="24">
                  <c:v>0.39800000000000008</c:v>
                </c:pt>
                <c:pt idx="25">
                  <c:v>0.41600000000000009</c:v>
                </c:pt>
                <c:pt idx="26">
                  <c:v>0.43400000000000011</c:v>
                </c:pt>
                <c:pt idx="27">
                  <c:v>0.45200000000000012</c:v>
                </c:pt>
                <c:pt idx="28">
                  <c:v>0.47000000000000014</c:v>
                </c:pt>
                <c:pt idx="29">
                  <c:v>0.48800000000000016</c:v>
                </c:pt>
                <c:pt idx="30">
                  <c:v>0.50600000000000012</c:v>
                </c:pt>
                <c:pt idx="31">
                  <c:v>0.52400000000000013</c:v>
                </c:pt>
                <c:pt idx="32">
                  <c:v>0.54200000000000015</c:v>
                </c:pt>
                <c:pt idx="33">
                  <c:v>0.56000000000000016</c:v>
                </c:pt>
                <c:pt idx="34">
                  <c:v>0.57800000000000018</c:v>
                </c:pt>
                <c:pt idx="35">
                  <c:v>0.5960000000000002</c:v>
                </c:pt>
                <c:pt idx="36">
                  <c:v>0.61400000000000021</c:v>
                </c:pt>
                <c:pt idx="37">
                  <c:v>0.63200000000000023</c:v>
                </c:pt>
                <c:pt idx="38">
                  <c:v>0.65000000000000024</c:v>
                </c:pt>
                <c:pt idx="39">
                  <c:v>0.66800000000000026</c:v>
                </c:pt>
                <c:pt idx="40">
                  <c:v>0.68600000000000028</c:v>
                </c:pt>
                <c:pt idx="41">
                  <c:v>0.70400000000000029</c:v>
                </c:pt>
                <c:pt idx="42">
                  <c:v>0.72200000000000031</c:v>
                </c:pt>
                <c:pt idx="43">
                  <c:v>0.74000000000000032</c:v>
                </c:pt>
                <c:pt idx="44">
                  <c:v>0.75800000000000034</c:v>
                </c:pt>
                <c:pt idx="45">
                  <c:v>0.77600000000000036</c:v>
                </c:pt>
                <c:pt idx="46">
                  <c:v>0.79400000000000037</c:v>
                </c:pt>
                <c:pt idx="47">
                  <c:v>0.81200000000000039</c:v>
                </c:pt>
                <c:pt idx="48">
                  <c:v>0.8300000000000004</c:v>
                </c:pt>
                <c:pt idx="49">
                  <c:v>0.84800000000000042</c:v>
                </c:pt>
                <c:pt idx="50">
                  <c:v>0.86600000000000044</c:v>
                </c:pt>
              </c:numCache>
            </c:numRef>
          </c:yVal>
          <c:smooth val="0"/>
        </c:ser>
        <c:ser>
          <c:idx val="5"/>
          <c:order val="5"/>
          <c:tx>
            <c:v>верхняя граница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'быт-еда(19)'!$BS$9:$BS$62</c:f>
              <c:numCache>
                <c:formatCode>General</c:formatCode>
                <c:ptCount val="54"/>
                <c:pt idx="3">
                  <c:v>45000</c:v>
                </c:pt>
                <c:pt idx="4">
                  <c:v>45000</c:v>
                </c:pt>
                <c:pt idx="5">
                  <c:v>45000</c:v>
                </c:pt>
                <c:pt idx="6">
                  <c:v>45000</c:v>
                </c:pt>
                <c:pt idx="7">
                  <c:v>45000</c:v>
                </c:pt>
                <c:pt idx="8">
                  <c:v>45000</c:v>
                </c:pt>
                <c:pt idx="9">
                  <c:v>45000</c:v>
                </c:pt>
                <c:pt idx="10">
                  <c:v>45000</c:v>
                </c:pt>
                <c:pt idx="11">
                  <c:v>45000</c:v>
                </c:pt>
                <c:pt idx="12">
                  <c:v>45000</c:v>
                </c:pt>
                <c:pt idx="13">
                  <c:v>45000</c:v>
                </c:pt>
                <c:pt idx="14">
                  <c:v>45000</c:v>
                </c:pt>
                <c:pt idx="15">
                  <c:v>45000</c:v>
                </c:pt>
                <c:pt idx="16">
                  <c:v>45000</c:v>
                </c:pt>
                <c:pt idx="17">
                  <c:v>45000</c:v>
                </c:pt>
                <c:pt idx="18">
                  <c:v>45000</c:v>
                </c:pt>
                <c:pt idx="19">
                  <c:v>45000</c:v>
                </c:pt>
                <c:pt idx="20">
                  <c:v>45000</c:v>
                </c:pt>
                <c:pt idx="21">
                  <c:v>45000</c:v>
                </c:pt>
                <c:pt idx="22">
                  <c:v>45000</c:v>
                </c:pt>
                <c:pt idx="23">
                  <c:v>45000</c:v>
                </c:pt>
                <c:pt idx="24">
                  <c:v>45000</c:v>
                </c:pt>
                <c:pt idx="25">
                  <c:v>45000</c:v>
                </c:pt>
                <c:pt idx="26">
                  <c:v>45000</c:v>
                </c:pt>
                <c:pt idx="27">
                  <c:v>45000</c:v>
                </c:pt>
                <c:pt idx="28">
                  <c:v>45000</c:v>
                </c:pt>
                <c:pt idx="29">
                  <c:v>45000</c:v>
                </c:pt>
                <c:pt idx="30">
                  <c:v>45000</c:v>
                </c:pt>
                <c:pt idx="31">
                  <c:v>45000</c:v>
                </c:pt>
                <c:pt idx="32">
                  <c:v>45000</c:v>
                </c:pt>
                <c:pt idx="33">
                  <c:v>45000</c:v>
                </c:pt>
                <c:pt idx="34">
                  <c:v>45000</c:v>
                </c:pt>
                <c:pt idx="35">
                  <c:v>45000</c:v>
                </c:pt>
                <c:pt idx="36">
                  <c:v>45000</c:v>
                </c:pt>
                <c:pt idx="37">
                  <c:v>45000</c:v>
                </c:pt>
                <c:pt idx="38">
                  <c:v>45000</c:v>
                </c:pt>
                <c:pt idx="39">
                  <c:v>45000</c:v>
                </c:pt>
                <c:pt idx="40">
                  <c:v>45000</c:v>
                </c:pt>
                <c:pt idx="41">
                  <c:v>45000</c:v>
                </c:pt>
                <c:pt idx="42">
                  <c:v>45000</c:v>
                </c:pt>
                <c:pt idx="43">
                  <c:v>45000</c:v>
                </c:pt>
                <c:pt idx="44">
                  <c:v>45000</c:v>
                </c:pt>
                <c:pt idx="45">
                  <c:v>45000</c:v>
                </c:pt>
                <c:pt idx="46">
                  <c:v>45000</c:v>
                </c:pt>
                <c:pt idx="47">
                  <c:v>45000</c:v>
                </c:pt>
                <c:pt idx="48">
                  <c:v>45000</c:v>
                </c:pt>
                <c:pt idx="49">
                  <c:v>45000</c:v>
                </c:pt>
                <c:pt idx="50">
                  <c:v>45000</c:v>
                </c:pt>
              </c:numCache>
            </c:numRef>
          </c:xVal>
          <c:yVal>
            <c:numRef>
              <c:f>'быт-еда(19)'!$BT$9:$BT$62</c:f>
              <c:numCache>
                <c:formatCode>General</c:formatCode>
                <c:ptCount val="54"/>
                <c:pt idx="3">
                  <c:v>0.02</c:v>
                </c:pt>
                <c:pt idx="4">
                  <c:v>3.7999999999999999E-2</c:v>
                </c:pt>
                <c:pt idx="5">
                  <c:v>5.5999999999999994E-2</c:v>
                </c:pt>
                <c:pt idx="6">
                  <c:v>7.3999999999999996E-2</c:v>
                </c:pt>
                <c:pt idx="7">
                  <c:v>9.1999999999999998E-2</c:v>
                </c:pt>
                <c:pt idx="8">
                  <c:v>0.11</c:v>
                </c:pt>
                <c:pt idx="9">
                  <c:v>0.128</c:v>
                </c:pt>
                <c:pt idx="10">
                  <c:v>0.14599999999999999</c:v>
                </c:pt>
                <c:pt idx="11">
                  <c:v>0.16399999999999998</c:v>
                </c:pt>
                <c:pt idx="12">
                  <c:v>0.18199999999999997</c:v>
                </c:pt>
                <c:pt idx="13">
                  <c:v>0.19999999999999996</c:v>
                </c:pt>
                <c:pt idx="14">
                  <c:v>0.21799999999999994</c:v>
                </c:pt>
                <c:pt idx="15">
                  <c:v>0.23599999999999993</c:v>
                </c:pt>
                <c:pt idx="16">
                  <c:v>0.25399999999999995</c:v>
                </c:pt>
                <c:pt idx="17">
                  <c:v>0.27199999999999996</c:v>
                </c:pt>
                <c:pt idx="18">
                  <c:v>0.28999999999999998</c:v>
                </c:pt>
                <c:pt idx="19">
                  <c:v>0.308</c:v>
                </c:pt>
                <c:pt idx="20">
                  <c:v>0.32600000000000001</c:v>
                </c:pt>
                <c:pt idx="21">
                  <c:v>0.34400000000000003</c:v>
                </c:pt>
                <c:pt idx="22">
                  <c:v>0.36200000000000004</c:v>
                </c:pt>
                <c:pt idx="23">
                  <c:v>0.38000000000000006</c:v>
                </c:pt>
                <c:pt idx="24">
                  <c:v>0.39800000000000008</c:v>
                </c:pt>
                <c:pt idx="25">
                  <c:v>0.41600000000000009</c:v>
                </c:pt>
                <c:pt idx="26">
                  <c:v>0.43400000000000011</c:v>
                </c:pt>
                <c:pt idx="27">
                  <c:v>0.45200000000000012</c:v>
                </c:pt>
                <c:pt idx="28">
                  <c:v>0.47000000000000014</c:v>
                </c:pt>
                <c:pt idx="29">
                  <c:v>0.48800000000000016</c:v>
                </c:pt>
                <c:pt idx="30">
                  <c:v>0.50600000000000012</c:v>
                </c:pt>
                <c:pt idx="31">
                  <c:v>0.52400000000000013</c:v>
                </c:pt>
                <c:pt idx="32">
                  <c:v>0.54200000000000015</c:v>
                </c:pt>
                <c:pt idx="33">
                  <c:v>0.56000000000000016</c:v>
                </c:pt>
                <c:pt idx="34">
                  <c:v>0.57800000000000018</c:v>
                </c:pt>
                <c:pt idx="35">
                  <c:v>0.5960000000000002</c:v>
                </c:pt>
                <c:pt idx="36">
                  <c:v>0.61400000000000021</c:v>
                </c:pt>
                <c:pt idx="37">
                  <c:v>0.63200000000000023</c:v>
                </c:pt>
                <c:pt idx="38">
                  <c:v>0.65000000000000024</c:v>
                </c:pt>
                <c:pt idx="39">
                  <c:v>0.66800000000000026</c:v>
                </c:pt>
                <c:pt idx="40">
                  <c:v>0.68600000000000028</c:v>
                </c:pt>
                <c:pt idx="41">
                  <c:v>0.70400000000000029</c:v>
                </c:pt>
                <c:pt idx="42">
                  <c:v>0.72200000000000031</c:v>
                </c:pt>
                <c:pt idx="43">
                  <c:v>0.74000000000000032</c:v>
                </c:pt>
                <c:pt idx="44">
                  <c:v>0.75800000000000034</c:v>
                </c:pt>
                <c:pt idx="45">
                  <c:v>0.77600000000000036</c:v>
                </c:pt>
                <c:pt idx="46">
                  <c:v>0.79400000000000037</c:v>
                </c:pt>
                <c:pt idx="47">
                  <c:v>0.81200000000000039</c:v>
                </c:pt>
                <c:pt idx="48">
                  <c:v>0.8300000000000004</c:v>
                </c:pt>
                <c:pt idx="49">
                  <c:v>0.84800000000000042</c:v>
                </c:pt>
                <c:pt idx="50">
                  <c:v>0.86600000000000044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076672"/>
        <c:axId val="50095232"/>
      </c:scatterChart>
      <c:valAx>
        <c:axId val="50076672"/>
        <c:scaling>
          <c:orientation val="minMax"/>
          <c:max val="12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GDPpc, USD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0.83692092345409919"/>
              <c:y val="0.9288584140574147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0095232"/>
        <c:crosses val="autoZero"/>
        <c:crossBetween val="midCat"/>
        <c:majorUnit val="40000"/>
      </c:valAx>
      <c:valAx>
        <c:axId val="50095232"/>
        <c:scaling>
          <c:orientation val="minMax"/>
          <c:max val="0.9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FEM / Food</a:t>
                </a:r>
                <a:endParaRPr lang="ru-RU" sz="1800"/>
              </a:p>
            </c:rich>
          </c:tx>
          <c:layout>
            <c:manualLayout>
              <c:xMode val="edge"/>
              <c:yMode val="edge"/>
              <c:x val="2.771575680056287E-3"/>
              <c:y val="2.1734403685740041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00766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312487543429049E-2"/>
          <c:y val="5.1400554097404488E-2"/>
          <c:w val="0.53634489501659277"/>
          <c:h val="0.8326195683872849"/>
        </c:manualLayout>
      </c:layout>
      <c:scatterChart>
        <c:scatterStyle val="lineMarker"/>
        <c:varyColors val="0"/>
        <c:ser>
          <c:idx val="1"/>
          <c:order val="0"/>
          <c:tx>
            <c:v>Clothing &amp; Footwear / Food &amp; Non-alc.beverages</c:v>
          </c:tx>
          <c:spPr>
            <a:ln w="38100">
              <a:solidFill>
                <a:srgbClr val="00B050"/>
              </a:solidFill>
            </a:ln>
          </c:spPr>
          <c:marker>
            <c:symbol val="square"/>
            <c:size val="5"/>
            <c:spPr>
              <a:noFill/>
              <a:ln>
                <a:solidFill>
                  <a:srgbClr val="00B050"/>
                </a:solidFill>
              </a:ln>
            </c:spPr>
          </c:marker>
          <c:xVal>
            <c:numRef>
              <c:f>'одежда-еда(19)'!$C$9:$C$62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'одежда-еда(19)'!$BO$9:$BO$62</c:f>
              <c:numCache>
                <c:formatCode>0.00</c:formatCode>
                <c:ptCount val="54"/>
                <c:pt idx="0">
                  <c:v>0.25717553868875281</c:v>
                </c:pt>
                <c:pt idx="1">
                  <c:v>0.27997604215893912</c:v>
                </c:pt>
                <c:pt idx="2">
                  <c:v>0.31469809767450024</c:v>
                </c:pt>
                <c:pt idx="3">
                  <c:v>0.38492123477268414</c:v>
                </c:pt>
                <c:pt idx="4">
                  <c:v>0.40219055411588656</c:v>
                </c:pt>
                <c:pt idx="5">
                  <c:v>0.41968170797571069</c:v>
                </c:pt>
                <c:pt idx="6">
                  <c:v>0.46585101056553535</c:v>
                </c:pt>
                <c:pt idx="7">
                  <c:v>0.47035281519237399</c:v>
                </c:pt>
                <c:pt idx="8">
                  <c:v>0.50295096451306853</c:v>
                </c:pt>
                <c:pt idx="9">
                  <c:v>0.53598820092649324</c:v>
                </c:pt>
                <c:pt idx="10">
                  <c:v>0.54348066253063143</c:v>
                </c:pt>
                <c:pt idx="11">
                  <c:v>0.5553174781756689</c:v>
                </c:pt>
                <c:pt idx="12">
                  <c:v>0.57157421102503958</c:v>
                </c:pt>
                <c:pt idx="13">
                  <c:v>0.59381659581336443</c:v>
                </c:pt>
                <c:pt idx="14">
                  <c:v>0.61222654072227856</c:v>
                </c:pt>
                <c:pt idx="15">
                  <c:v>0.63693867155719175</c:v>
                </c:pt>
                <c:pt idx="16">
                  <c:v>0.64926865514387033</c:v>
                </c:pt>
                <c:pt idx="17">
                  <c:v>0.67475325906883654</c:v>
                </c:pt>
                <c:pt idx="18">
                  <c:v>0.68891410305735801</c:v>
                </c:pt>
                <c:pt idx="19">
                  <c:v>0.70604967122793849</c:v>
                </c:pt>
                <c:pt idx="20">
                  <c:v>0.7077812862828059</c:v>
                </c:pt>
                <c:pt idx="21">
                  <c:v>0.70812814347552322</c:v>
                </c:pt>
                <c:pt idx="22">
                  <c:v>0.71567651738878379</c:v>
                </c:pt>
                <c:pt idx="23">
                  <c:v>0.80975406277117212</c:v>
                </c:pt>
                <c:pt idx="24">
                  <c:v>0.8295051784793841</c:v>
                </c:pt>
                <c:pt idx="25">
                  <c:v>0.84533659564323449</c:v>
                </c:pt>
                <c:pt idx="26">
                  <c:v>0.8570401570036108</c:v>
                </c:pt>
                <c:pt idx="27">
                  <c:v>0.93538459475498004</c:v>
                </c:pt>
                <c:pt idx="28">
                  <c:v>0.96494162505505643</c:v>
                </c:pt>
                <c:pt idx="29">
                  <c:v>1.03927660261642</c:v>
                </c:pt>
                <c:pt idx="30">
                  <c:v>1.0445307295202537</c:v>
                </c:pt>
                <c:pt idx="31">
                  <c:v>1.110830340529285</c:v>
                </c:pt>
                <c:pt idx="32">
                  <c:v>1.1204608433054273</c:v>
                </c:pt>
                <c:pt idx="33">
                  <c:v>1.2841745428429521</c:v>
                </c:pt>
                <c:pt idx="34">
                  <c:v>1.3026953281216851</c:v>
                </c:pt>
                <c:pt idx="35">
                  <c:v>1.3076458042539081</c:v>
                </c:pt>
                <c:pt idx="36">
                  <c:v>1.3473199441988031</c:v>
                </c:pt>
                <c:pt idx="37">
                  <c:v>1.3572545002209058</c:v>
                </c:pt>
                <c:pt idx="38">
                  <c:v>1.3653771391446869</c:v>
                </c:pt>
                <c:pt idx="39">
                  <c:v>1.376101085387357</c:v>
                </c:pt>
                <c:pt idx="40">
                  <c:v>1.4156085999150005</c:v>
                </c:pt>
                <c:pt idx="41">
                  <c:v>1.4248132434824565</c:v>
                </c:pt>
                <c:pt idx="42">
                  <c:v>1.4256349334562253</c:v>
                </c:pt>
                <c:pt idx="43">
                  <c:v>1.4453232185502589</c:v>
                </c:pt>
                <c:pt idx="44">
                  <c:v>1.4466465733784952</c:v>
                </c:pt>
                <c:pt idx="45">
                  <c:v>1.4545062836046934</c:v>
                </c:pt>
                <c:pt idx="46">
                  <c:v>1.4650770687885935</c:v>
                </c:pt>
                <c:pt idx="47">
                  <c:v>1.4762279238706746</c:v>
                </c:pt>
                <c:pt idx="48">
                  <c:v>1.4820673211545419</c:v>
                </c:pt>
                <c:pt idx="49">
                  <c:v>1.5140477697898997</c:v>
                </c:pt>
                <c:pt idx="50">
                  <c:v>1.5589306351210834</c:v>
                </c:pt>
                <c:pt idx="51">
                  <c:v>1.6537613183392696</c:v>
                </c:pt>
                <c:pt idx="52">
                  <c:v>1.7160608190620052</c:v>
                </c:pt>
                <c:pt idx="53">
                  <c:v>2.1996977946669962</c:v>
                </c:pt>
              </c:numCache>
            </c:numRef>
          </c:yVal>
          <c:smooth val="0"/>
        </c:ser>
        <c:ser>
          <c:idx val="2"/>
          <c:order val="1"/>
          <c:tx>
            <c:v>Household furnishings, equipment, maintenance / Food &amp; Non-alc.beverages</c:v>
          </c:tx>
          <c:spPr>
            <a:ln w="38100">
              <a:solidFill>
                <a:schemeClr val="accent5"/>
              </a:solidFill>
            </a:ln>
          </c:spPr>
          <c:marker>
            <c:symbol val="triangle"/>
            <c:size val="5"/>
            <c:spPr>
              <a:noFill/>
              <a:ln>
                <a:solidFill>
                  <a:schemeClr val="accent5"/>
                </a:solidFill>
              </a:ln>
            </c:spPr>
          </c:marker>
          <c:xVal>
            <c:numRef>
              <c:f>'быт-еда(19)'!$C$9:$C$62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'быт-еда(19)'!$BO$9:$BO$62</c:f>
              <c:numCache>
                <c:formatCode>0.00</c:formatCode>
                <c:ptCount val="54"/>
                <c:pt idx="0">
                  <c:v>0.32646367768100104</c:v>
                </c:pt>
                <c:pt idx="1">
                  <c:v>0.35013582061891513</c:v>
                </c:pt>
                <c:pt idx="2">
                  <c:v>0.38618526410323617</c:v>
                </c:pt>
                <c:pt idx="3">
                  <c:v>0.45909295849299342</c:v>
                </c:pt>
                <c:pt idx="4">
                  <c:v>0.47702246590353459</c:v>
                </c:pt>
                <c:pt idx="5">
                  <c:v>0.4951822883329039</c:v>
                </c:pt>
                <c:pt idx="6">
                  <c:v>0.54311659520815481</c:v>
                </c:pt>
                <c:pt idx="7">
                  <c:v>0.54779049913069022</c:v>
                </c:pt>
                <c:pt idx="8">
                  <c:v>0.58163484170145718</c:v>
                </c:pt>
                <c:pt idx="9">
                  <c:v>0.61593505720656061</c:v>
                </c:pt>
                <c:pt idx="10">
                  <c:v>0.62371394780351208</c:v>
                </c:pt>
                <c:pt idx="11">
                  <c:v>0.63600327256537337</c:v>
                </c:pt>
                <c:pt idx="12">
                  <c:v>0.65288148335650731</c:v>
                </c:pt>
                <c:pt idx="13">
                  <c:v>0.67597417131744608</c:v>
                </c:pt>
                <c:pt idx="14">
                  <c:v>0.69508790921945274</c:v>
                </c:pt>
                <c:pt idx="15">
                  <c:v>0.72074475904250257</c:v>
                </c:pt>
                <c:pt idx="16">
                  <c:v>0.73354610504206119</c:v>
                </c:pt>
                <c:pt idx="17">
                  <c:v>0.76000495879574081</c:v>
                </c:pt>
                <c:pt idx="18">
                  <c:v>0.77470715708079663</c:v>
                </c:pt>
                <c:pt idx="19">
                  <c:v>0.792497800150883</c:v>
                </c:pt>
                <c:pt idx="20">
                  <c:v>0.79429561304329854</c:v>
                </c:pt>
                <c:pt idx="21">
                  <c:v>0.79465573022473635</c:v>
                </c:pt>
                <c:pt idx="22">
                  <c:v>0.81440758280999981</c:v>
                </c:pt>
                <c:pt idx="23">
                  <c:v>0.85076613001973056</c:v>
                </c:pt>
                <c:pt idx="24">
                  <c:v>0.85839942731722052</c:v>
                </c:pt>
                <c:pt idx="25">
                  <c:v>0.86576353851555954</c:v>
                </c:pt>
                <c:pt idx="26">
                  <c:v>0.87308274574554556</c:v>
                </c:pt>
                <c:pt idx="27">
                  <c:v>0.92207801800176425</c:v>
                </c:pt>
                <c:pt idx="28">
                  <c:v>0.94056247954367145</c:v>
                </c:pt>
                <c:pt idx="29">
                  <c:v>0.98705030392933124</c:v>
                </c:pt>
                <c:pt idx="30">
                  <c:v>0.99033614508807466</c:v>
                </c:pt>
                <c:pt idx="31">
                  <c:v>1.0317987885775557</c:v>
                </c:pt>
                <c:pt idx="32">
                  <c:v>1.0378215404030116</c:v>
                </c:pt>
                <c:pt idx="33">
                  <c:v>1.0752970141007048</c:v>
                </c:pt>
                <c:pt idx="34">
                  <c:v>1.1202561294530287</c:v>
                </c:pt>
                <c:pt idx="35">
                  <c:v>1.1322733859639122</c:v>
                </c:pt>
                <c:pt idx="36">
                  <c:v>1.2285821659342175</c:v>
                </c:pt>
                <c:pt idx="37">
                  <c:v>1.2526982519127483</c:v>
                </c:pt>
                <c:pt idx="38">
                  <c:v>1.2724159180291463</c:v>
                </c:pt>
                <c:pt idx="39">
                  <c:v>1.2984482448932748</c:v>
                </c:pt>
                <c:pt idx="40">
                  <c:v>1.3943525424811056</c:v>
                </c:pt>
                <c:pt idx="41">
                  <c:v>1.4166967695588566</c:v>
                </c:pt>
                <c:pt idx="42">
                  <c:v>1.4186914179368033</c:v>
                </c:pt>
                <c:pt idx="43">
                  <c:v>1.4632845468377056</c:v>
                </c:pt>
                <c:pt idx="44">
                  <c:v>1.464035647610288</c:v>
                </c:pt>
                <c:pt idx="45">
                  <c:v>1.4684966087200451</c:v>
                </c:pt>
                <c:pt idx="46">
                  <c:v>1.4744963033968024</c:v>
                </c:pt>
                <c:pt idx="47">
                  <c:v>1.4808252302185438</c:v>
                </c:pt>
                <c:pt idx="48">
                  <c:v>1.4841395157886306</c:v>
                </c:pt>
                <c:pt idx="49">
                  <c:v>1.5022907622759869</c:v>
                </c:pt>
                <c:pt idx="50">
                  <c:v>1.5277650750654708</c:v>
                </c:pt>
                <c:pt idx="51">
                  <c:v>1.5815884321197744</c:v>
                </c:pt>
                <c:pt idx="52">
                  <c:v>1.6169479608915927</c:v>
                </c:pt>
                <c:pt idx="53">
                  <c:v>1.8914473606561082</c:v>
                </c:pt>
              </c:numCache>
            </c:numRef>
          </c:yVal>
          <c:smooth val="0"/>
        </c:ser>
        <c:ser>
          <c:idx val="0"/>
          <c:order val="2"/>
          <c:tx>
            <c:v>PLI</c:v>
          </c:tx>
          <c:spPr>
            <a:ln w="38100">
              <a:solidFill>
                <a:srgbClr val="FF0000"/>
              </a:solidFill>
            </a:ln>
          </c:spPr>
          <c:marker>
            <c:symbol val="circle"/>
            <c:size val="5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'ИУЦ(19)'!$C$9:$C$62</c:f>
              <c:numCache>
                <c:formatCode>#,##0</c:formatCode>
                <c:ptCount val="54"/>
                <c:pt idx="0">
                  <c:v>3299.303025702347</c:v>
                </c:pt>
                <c:pt idx="1">
                  <c:v>4421.4990872291764</c:v>
                </c:pt>
                <c:pt idx="2">
                  <c:v>6130.4505583503587</c:v>
                </c:pt>
                <c:pt idx="3">
                  <c:v>9586.6956356875271</c:v>
                </c:pt>
                <c:pt idx="4">
                  <c:v>10436.657662952908</c:v>
                </c:pt>
                <c:pt idx="5">
                  <c:v>11297.537950036063</c:v>
                </c:pt>
                <c:pt idx="6">
                  <c:v>13569.90047034133</c:v>
                </c:pt>
                <c:pt idx="7">
                  <c:v>13791.470464556913</c:v>
                </c:pt>
                <c:pt idx="8">
                  <c:v>15395.887438444373</c:v>
                </c:pt>
                <c:pt idx="9">
                  <c:v>17021.915417842014</c:v>
                </c:pt>
                <c:pt idx="10">
                  <c:v>17390.679682819718</c:v>
                </c:pt>
                <c:pt idx="11">
                  <c:v>17973.264532985384</c:v>
                </c:pt>
                <c:pt idx="12">
                  <c:v>18773.389039039044</c:v>
                </c:pt>
                <c:pt idx="13">
                  <c:v>19868.115593698694</c:v>
                </c:pt>
                <c:pt idx="14">
                  <c:v>20774.216974167044</c:v>
                </c:pt>
                <c:pt idx="15">
                  <c:v>21990.499585256624</c:v>
                </c:pt>
                <c:pt idx="16">
                  <c:v>22597.357194245564</c:v>
                </c:pt>
                <c:pt idx="17">
                  <c:v>23851.659415754119</c:v>
                </c:pt>
                <c:pt idx="18">
                  <c:v>24548.628382803196</c:v>
                </c:pt>
                <c:pt idx="19">
                  <c:v>25392.007439682096</c:v>
                </c:pt>
                <c:pt idx="20">
                  <c:v>25477.234136416831</c:v>
                </c:pt>
                <c:pt idx="21">
                  <c:v>25494.305767141501</c:v>
                </c:pt>
                <c:pt idx="22">
                  <c:v>26430.657462768526</c:v>
                </c:pt>
                <c:pt idx="23">
                  <c:v>28154.262232670801</c:v>
                </c:pt>
                <c:pt idx="24">
                  <c:v>28516.124535808001</c:v>
                </c:pt>
                <c:pt idx="25">
                  <c:v>28806.173622728944</c:v>
                </c:pt>
                <c:pt idx="26">
                  <c:v>29020.59582202843</c:v>
                </c:pt>
                <c:pt idx="27">
                  <c:v>30455.952644474295</c:v>
                </c:pt>
                <c:pt idx="28">
                  <c:v>30997.470157524698</c:v>
                </c:pt>
                <c:pt idx="29">
                  <c:v>32359.369231045064</c:v>
                </c:pt>
                <c:pt idx="30">
                  <c:v>32455.630651943222</c:v>
                </c:pt>
                <c:pt idx="31">
                  <c:v>33670.312915530681</c:v>
                </c:pt>
                <c:pt idx="32">
                  <c:v>33846.754386808941</c:v>
                </c:pt>
                <c:pt idx="33">
                  <c:v>34944.629230019913</c:v>
                </c:pt>
                <c:pt idx="34">
                  <c:v>36261.743514325128</c:v>
                </c:pt>
                <c:pt idx="35">
                  <c:v>36613.798933667953</c:v>
                </c:pt>
                <c:pt idx="36">
                  <c:v>39435.243902254078</c:v>
                </c:pt>
                <c:pt idx="37">
                  <c:v>40141.744487840311</c:v>
                </c:pt>
                <c:pt idx="38">
                  <c:v>40719.389743792322</c:v>
                </c:pt>
                <c:pt idx="39">
                  <c:v>41482.028183133269</c:v>
                </c:pt>
                <c:pt idx="40">
                  <c:v>44291.623507447439</c:v>
                </c:pt>
                <c:pt idx="41">
                  <c:v>44946.216028346418</c:v>
                </c:pt>
                <c:pt idx="42">
                  <c:v>45004.65089411661</c:v>
                </c:pt>
                <c:pt idx="43">
                  <c:v>46404.792472379042</c:v>
                </c:pt>
                <c:pt idx="44">
                  <c:v>46498.903468281344</c:v>
                </c:pt>
                <c:pt idx="45">
                  <c:v>47057.850427258971</c:v>
                </c:pt>
                <c:pt idx="46">
                  <c:v>47809.596746461975</c:v>
                </c:pt>
                <c:pt idx="47">
                  <c:v>48602.595007053613</c:v>
                </c:pt>
                <c:pt idx="48">
                  <c:v>49017.866468741908</c:v>
                </c:pt>
                <c:pt idx="49">
                  <c:v>51292.170991049956</c:v>
                </c:pt>
                <c:pt idx="50">
                  <c:v>54484.036895144811</c:v>
                </c:pt>
                <c:pt idx="51">
                  <c:v>61227.965166939997</c:v>
                </c:pt>
                <c:pt idx="52">
                  <c:v>65658.423221071207</c:v>
                </c:pt>
                <c:pt idx="53">
                  <c:v>100052.49233859207</c:v>
                </c:pt>
              </c:numCache>
            </c:numRef>
          </c:xVal>
          <c:yVal>
            <c:numRef>
              <c:f>'ИУЦ(19)'!$BO$9:$BO$62</c:f>
              <c:numCache>
                <c:formatCode>0.00</c:formatCode>
                <c:ptCount val="54"/>
                <c:pt idx="0">
                  <c:v>0.35856256317462221</c:v>
                </c:pt>
                <c:pt idx="1">
                  <c:v>0.38090051356220894</c:v>
                </c:pt>
                <c:pt idx="2">
                  <c:v>0.41491816385119601</c:v>
                </c:pt>
                <c:pt idx="3">
                  <c:v>0.48371668641939575</c:v>
                </c:pt>
                <c:pt idx="4">
                  <c:v>0.50063566363497636</c:v>
                </c:pt>
                <c:pt idx="5">
                  <c:v>0.51777197501745509</c:v>
                </c:pt>
                <c:pt idx="6">
                  <c:v>0.56300464244646742</c:v>
                </c:pt>
                <c:pt idx="7">
                  <c:v>0.56741511910723152</c:v>
                </c:pt>
                <c:pt idx="8">
                  <c:v>0.59935195081820547</c:v>
                </c:pt>
                <c:pt idx="9">
                  <c:v>0.63171896187614263</c:v>
                </c:pt>
                <c:pt idx="10">
                  <c:v>0.63905942415202976</c:v>
                </c:pt>
                <c:pt idx="11">
                  <c:v>0.65065610669772866</c:v>
                </c:pt>
                <c:pt idx="12">
                  <c:v>0.6665830397292003</c:v>
                </c:pt>
                <c:pt idx="13">
                  <c:v>0.68837419397072341</c:v>
                </c:pt>
                <c:pt idx="14">
                  <c:v>0.70641065691774829</c:v>
                </c:pt>
                <c:pt idx="15">
                  <c:v>0.7306214535470269</c:v>
                </c:pt>
                <c:pt idx="16">
                  <c:v>0.74270129915215277</c:v>
                </c:pt>
                <c:pt idx="17">
                  <c:v>0.76766889773468272</c:v>
                </c:pt>
                <c:pt idx="18">
                  <c:v>0.78154246113540182</c:v>
                </c:pt>
                <c:pt idx="19">
                  <c:v>0.79833040058410942</c:v>
                </c:pt>
                <c:pt idx="20">
                  <c:v>0.80002688641989828</c:v>
                </c:pt>
                <c:pt idx="21">
                  <c:v>0.80036670693187195</c:v>
                </c:pt>
                <c:pt idx="22">
                  <c:v>0.81900531959443235</c:v>
                </c:pt>
                <c:pt idx="23">
                  <c:v>0.85331465212363422</c:v>
                </c:pt>
                <c:pt idx="24">
                  <c:v>0.88870899733020703</c:v>
                </c:pt>
                <c:pt idx="25">
                  <c:v>0.89991529768427181</c:v>
                </c:pt>
                <c:pt idx="26">
                  <c:v>0.90819968703862985</c:v>
                </c:pt>
                <c:pt idx="27">
                  <c:v>0.96365595424614725</c:v>
                </c:pt>
                <c:pt idx="28">
                  <c:v>0.98457795735482456</c:v>
                </c:pt>
                <c:pt idx="29">
                  <c:v>1.0371961201348079</c:v>
                </c:pt>
                <c:pt idx="30">
                  <c:v>1.0409152643891313</c:v>
                </c:pt>
                <c:pt idx="31">
                  <c:v>1.0878455768580217</c:v>
                </c:pt>
                <c:pt idx="32">
                  <c:v>1.0946625475406297</c:v>
                </c:pt>
                <c:pt idx="33">
                  <c:v>1.1370799030813739</c:v>
                </c:pt>
                <c:pt idx="34">
                  <c:v>1.1879677663297634</c:v>
                </c:pt>
                <c:pt idx="35">
                  <c:v>1.2015697356112844</c:v>
                </c:pt>
                <c:pt idx="36">
                  <c:v>1.3105787315922259</c:v>
                </c:pt>
                <c:pt idx="37">
                  <c:v>1.3378750001185249</c:v>
                </c:pt>
                <c:pt idx="38">
                  <c:v>1.3601928301969322</c:v>
                </c:pt>
                <c:pt idx="39">
                  <c:v>1.3896580338406839</c:v>
                </c:pt>
                <c:pt idx="40">
                  <c:v>1.4307233090233573</c:v>
                </c:pt>
                <c:pt idx="41">
                  <c:v>1.4331746590578283</c:v>
                </c:pt>
                <c:pt idx="42">
                  <c:v>1.433393488796401</c:v>
                </c:pt>
                <c:pt idx="43">
                  <c:v>1.4386368073442886</c:v>
                </c:pt>
                <c:pt idx="44">
                  <c:v>1.4389892387969614</c:v>
                </c:pt>
                <c:pt idx="45">
                  <c:v>1.4410824106610023</c:v>
                </c:pt>
                <c:pt idx="46">
                  <c:v>1.443897586983153</c:v>
                </c:pt>
                <c:pt idx="47">
                  <c:v>1.446867245589651</c:v>
                </c:pt>
                <c:pt idx="48">
                  <c:v>1.4484223744361069</c:v>
                </c:pt>
                <c:pt idx="49">
                  <c:v>1.4569393010601708</c:v>
                </c:pt>
                <c:pt idx="50">
                  <c:v>1.4688923563491074</c:v>
                </c:pt>
                <c:pt idx="51">
                  <c:v>1.494147348231434</c:v>
                </c:pt>
                <c:pt idx="52">
                  <c:v>1.5107387438813595</c:v>
                </c:pt>
                <c:pt idx="53">
                  <c:v>1.6395393332939083</c:v>
                </c:pt>
              </c:numCache>
            </c:numRef>
          </c:yVal>
          <c:smooth val="0"/>
        </c:ser>
        <c:ser>
          <c:idx val="5"/>
          <c:order val="3"/>
          <c:tx>
            <c:v>нижний перегиб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свод!$B$12:$B$37</c:f>
              <c:numCache>
                <c:formatCode>General</c:formatCode>
                <c:ptCount val="26"/>
                <c:pt idx="0">
                  <c:v>28000</c:v>
                </c:pt>
                <c:pt idx="1">
                  <c:v>28000</c:v>
                </c:pt>
                <c:pt idx="2">
                  <c:v>28000</c:v>
                </c:pt>
                <c:pt idx="3">
                  <c:v>28000</c:v>
                </c:pt>
                <c:pt idx="4">
                  <c:v>28000</c:v>
                </c:pt>
                <c:pt idx="5">
                  <c:v>28000</c:v>
                </c:pt>
                <c:pt idx="6">
                  <c:v>28000</c:v>
                </c:pt>
                <c:pt idx="7">
                  <c:v>28000</c:v>
                </c:pt>
                <c:pt idx="8">
                  <c:v>28000</c:v>
                </c:pt>
                <c:pt idx="9">
                  <c:v>28000</c:v>
                </c:pt>
                <c:pt idx="10">
                  <c:v>28000</c:v>
                </c:pt>
                <c:pt idx="11">
                  <c:v>28000</c:v>
                </c:pt>
                <c:pt idx="12">
                  <c:v>28000</c:v>
                </c:pt>
                <c:pt idx="13">
                  <c:v>28000</c:v>
                </c:pt>
                <c:pt idx="14">
                  <c:v>28000</c:v>
                </c:pt>
                <c:pt idx="15">
                  <c:v>28000</c:v>
                </c:pt>
                <c:pt idx="16">
                  <c:v>28000</c:v>
                </c:pt>
                <c:pt idx="17">
                  <c:v>28000</c:v>
                </c:pt>
                <c:pt idx="18">
                  <c:v>28000</c:v>
                </c:pt>
                <c:pt idx="19">
                  <c:v>28000</c:v>
                </c:pt>
                <c:pt idx="20">
                  <c:v>28000</c:v>
                </c:pt>
                <c:pt idx="21">
                  <c:v>28000</c:v>
                </c:pt>
                <c:pt idx="22">
                  <c:v>28000</c:v>
                </c:pt>
                <c:pt idx="23">
                  <c:v>28000</c:v>
                </c:pt>
                <c:pt idx="24">
                  <c:v>28000</c:v>
                </c:pt>
                <c:pt idx="25">
                  <c:v>28000</c:v>
                </c:pt>
              </c:numCache>
            </c:numRef>
          </c:xVal>
          <c:yVal>
            <c:numRef>
              <c:f>свод!$C$12:$C$37</c:f>
              <c:numCache>
                <c:formatCode>0.0</c:formatCode>
                <c:ptCount val="26"/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</c:numCache>
            </c:numRef>
          </c:yVal>
          <c:smooth val="0"/>
        </c:ser>
        <c:ser>
          <c:idx val="6"/>
          <c:order val="4"/>
          <c:tx>
            <c:v>верхний перегиб</c:v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свод!$B$41:$B$66</c:f>
              <c:numCache>
                <c:formatCode>General</c:formatCode>
                <c:ptCount val="26"/>
                <c:pt idx="0">
                  <c:v>43000</c:v>
                </c:pt>
                <c:pt idx="1">
                  <c:v>43000</c:v>
                </c:pt>
                <c:pt idx="2">
                  <c:v>43000</c:v>
                </c:pt>
                <c:pt idx="3">
                  <c:v>43000</c:v>
                </c:pt>
                <c:pt idx="4">
                  <c:v>43000</c:v>
                </c:pt>
                <c:pt idx="5">
                  <c:v>43000</c:v>
                </c:pt>
                <c:pt idx="6">
                  <c:v>43000</c:v>
                </c:pt>
                <c:pt idx="7">
                  <c:v>43000</c:v>
                </c:pt>
                <c:pt idx="8">
                  <c:v>43000</c:v>
                </c:pt>
                <c:pt idx="9">
                  <c:v>43000</c:v>
                </c:pt>
                <c:pt idx="10">
                  <c:v>43000</c:v>
                </c:pt>
                <c:pt idx="11">
                  <c:v>43000</c:v>
                </c:pt>
                <c:pt idx="12">
                  <c:v>43000</c:v>
                </c:pt>
                <c:pt idx="13">
                  <c:v>43000</c:v>
                </c:pt>
                <c:pt idx="14">
                  <c:v>43000</c:v>
                </c:pt>
                <c:pt idx="15">
                  <c:v>43000</c:v>
                </c:pt>
                <c:pt idx="16">
                  <c:v>43000</c:v>
                </c:pt>
                <c:pt idx="17">
                  <c:v>43000</c:v>
                </c:pt>
                <c:pt idx="18">
                  <c:v>43000</c:v>
                </c:pt>
                <c:pt idx="19">
                  <c:v>43000</c:v>
                </c:pt>
                <c:pt idx="20">
                  <c:v>43000</c:v>
                </c:pt>
                <c:pt idx="21">
                  <c:v>43000</c:v>
                </c:pt>
                <c:pt idx="22">
                  <c:v>43000</c:v>
                </c:pt>
                <c:pt idx="23">
                  <c:v>43000</c:v>
                </c:pt>
                <c:pt idx="24">
                  <c:v>43000</c:v>
                </c:pt>
                <c:pt idx="25">
                  <c:v>43000</c:v>
                </c:pt>
              </c:numCache>
            </c:numRef>
          </c:xVal>
          <c:yVal>
            <c:numRef>
              <c:f>свод!$C$41:$C$66</c:f>
              <c:numCache>
                <c:formatCode>0.0</c:formatCode>
                <c:ptCount val="26"/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  <c:pt idx="21">
                  <c:v>2.1000000000000005</c:v>
                </c:pt>
                <c:pt idx="22">
                  <c:v>2.2000000000000006</c:v>
                </c:pt>
                <c:pt idx="23">
                  <c:v>2.3000000000000007</c:v>
                </c:pt>
                <c:pt idx="24">
                  <c:v>2.4000000000000008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287168"/>
        <c:axId val="50159616"/>
      </c:scatterChart>
      <c:valAx>
        <c:axId val="95287168"/>
        <c:scaling>
          <c:orientation val="minMax"/>
          <c:max val="120000"/>
          <c:min val="0"/>
        </c:scaling>
        <c:delete val="0"/>
        <c:axPos val="b"/>
        <c:title>
          <c:tx>
            <c:rich>
              <a:bodyPr anchor="b" anchorCtr="0"/>
              <a:lstStyle/>
              <a:p>
                <a:pPr>
                  <a:defRPr sz="1600">
                    <a:latin typeface="+mn-lt"/>
                    <a:cs typeface="Arial" panose="020B0604020202020204" pitchFamily="34" charset="0"/>
                  </a:defRPr>
                </a:pPr>
                <a:r>
                  <a:rPr lang="en-US" sz="1600">
                    <a:latin typeface="+mn-lt"/>
                    <a:cs typeface="Arial" panose="020B0604020202020204" pitchFamily="34" charset="0"/>
                  </a:rPr>
                  <a:t>GDPpc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0159616"/>
        <c:crosses val="autoZero"/>
        <c:crossBetween val="midCat"/>
        <c:majorUnit val="20000"/>
      </c:valAx>
      <c:valAx>
        <c:axId val="50159616"/>
        <c:scaling>
          <c:orientation val="minMax"/>
          <c:max val="2.5"/>
          <c:min val="0"/>
        </c:scaling>
        <c:delete val="0"/>
        <c:axPos val="l"/>
        <c:majorGridlines/>
        <c:title>
          <c:tx>
            <c:rich>
              <a:bodyPr anchor="t" anchorCtr="0"/>
              <a:lstStyle/>
              <a:p>
                <a:pPr>
                  <a:defRPr sz="1600">
                    <a:latin typeface="+mn-lt"/>
                    <a:cs typeface="Arial" panose="020B0604020202020204" pitchFamily="34" charset="0"/>
                  </a:defRPr>
                </a:pPr>
                <a:r>
                  <a:rPr lang="en-US" sz="1600">
                    <a:latin typeface="+mn-lt"/>
                    <a:cs typeface="Arial" panose="020B0604020202020204" pitchFamily="34" charset="0"/>
                  </a:rPr>
                  <a:t>denominated by average mean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5287168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544215042451994"/>
          <c:y val="0.11936235940616879"/>
          <c:w val="0.34557849575480065"/>
          <c:h val="0.61975765085201917"/>
        </c:manualLayout>
      </c:layout>
      <c:overlay val="0"/>
      <c:txPr>
        <a:bodyPr/>
        <a:lstStyle/>
        <a:p>
          <a:pPr>
            <a:defRPr sz="1800" b="1">
              <a:latin typeface="+mn-lt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445DF98-1EE7-486F-BFA2-31C03A79F292}" type="datetimeFigureOut">
              <a:rPr lang="ru-RU"/>
              <a:pPr>
                <a:defRPr/>
              </a:pPr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724CE40-010C-4807-9D26-A1404EEB7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68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F61CAED-8240-4495-9DC8-C97BEBBBDB9B}" type="datetimeFigureOut">
              <a:rPr lang="ru-RU"/>
              <a:pPr>
                <a:defRPr/>
              </a:pPr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D778251C-5AE4-49AA-B45B-1262F0C90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9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3" name="Номер слайда 3"/>
          <p:cNvSpPr txBox="1">
            <a:spLocks noGrp="1"/>
          </p:cNvSpPr>
          <p:nvPr/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71" tIns="47786" rIns="95571" bIns="47786" anchor="b"/>
          <a:lstStyle/>
          <a:p>
            <a:pPr algn="r" defTabSz="990600"/>
            <a:fld id="{E8788E54-1EED-4541-9598-6C96243EE6BF}" type="slidenum">
              <a:rPr lang="ru-RU" sz="1300">
                <a:latin typeface="Calibri" pitchFamily="34" charset="0"/>
              </a:rPr>
              <a:pPr algn="r" defTabSz="990600"/>
              <a:t>16</a:t>
            </a:fld>
            <a:endParaRPr lang="ru-RU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D6F38-85C9-41EA-B257-C50BDDF2D4F0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8443-FE41-4BBB-B27D-C2AB5A0F0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09FC4-B0F0-47A4-8307-26285EF42D5B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948F-84DA-4B13-8948-BB119580F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0D1E-B83B-448E-8FE6-F03BB09B95DB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F71BF-B1B4-4CCD-98DD-E4F5988CD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848C-C994-4025-A064-1181375559EF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C043-D564-465B-A868-76059D5E0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81D27-4288-4724-AEC9-B582D6DFD146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D630-57B2-429C-86FC-BB62D4932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0800-F3C3-437B-9CF4-4765B3113842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A78B9-8217-438B-9C6A-13C7B995A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C042-E9F3-406B-B0B0-C276BC2DFD22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1604F-3B0E-4CE0-9545-085A53267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6569-54EA-4E7D-9A0E-A698484132DF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D1142-C2D6-4D8E-BDEC-5DC4ECB7B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E7B7-F5C2-4E5A-B7C9-88A1341BEEC8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9776-8E79-459D-9FF0-91CB30E19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3821-7B49-4312-BA56-DC08A9C05B54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7ABB-0ED0-4874-9D4C-0C0559865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B3A1-799B-4D61-B7A7-4CF2014EE648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9844-0F35-451D-A6F6-9563643A4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FAE244-A92F-4A3B-B6FA-91BA41A20754}" type="datetime1">
              <a:rPr lang="ru-RU"/>
              <a:pPr>
                <a:defRPr/>
              </a:pPr>
              <a:t>16.09.2019</a:t>
            </a:fld>
            <a:r>
              <a:rPr lang="ru-RU"/>
              <a:t>16.04.2012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Иванов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D3CFEB-060F-4E44-86E8-307204B53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795" r:id="rId9"/>
    <p:sldLayoutId id="2147483794" r:id="rId10"/>
    <p:sldLayoutId id="21474837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187450" y="44624"/>
            <a:ext cx="67691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</a:rPr>
              <a:t>Interstate Statistical Committee</a:t>
            </a:r>
            <a:endParaRPr lang="ru-RU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0099"/>
                </a:solidFill>
              </a:rPr>
              <a:t>of the Commonwealth of Independent States</a:t>
            </a:r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</a:rPr>
              <a:t>(CIS-Stat)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15363" name="Подзаголовок 7"/>
          <p:cNvSpPr txBox="1">
            <a:spLocks/>
          </p:cNvSpPr>
          <p:nvPr/>
        </p:nvSpPr>
        <p:spPr bwMode="auto">
          <a:xfrm>
            <a:off x="395288" y="1122363"/>
            <a:ext cx="8424862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000" b="1" dirty="0" smtClean="0">
              <a:solidFill>
                <a:srgbClr val="000099"/>
              </a:solidFill>
            </a:endParaRPr>
          </a:p>
          <a:p>
            <a:pPr algn="ctr"/>
            <a:endParaRPr lang="en-US" sz="2000" b="1" dirty="0" smtClean="0">
              <a:solidFill>
                <a:srgbClr val="000099"/>
              </a:solidFill>
            </a:endParaRPr>
          </a:p>
          <a:p>
            <a:pPr algn="ctr"/>
            <a:endParaRPr lang="ru-RU" sz="2000" b="1" dirty="0">
              <a:solidFill>
                <a:srgbClr val="000099"/>
              </a:solidFill>
            </a:endParaRPr>
          </a:p>
          <a:p>
            <a:pPr algn="ctr"/>
            <a:endParaRPr lang="en-US" sz="2000" b="1" dirty="0" smtClean="0">
              <a:solidFill>
                <a:srgbClr val="000099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PPP-based Stratification 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of CIS–EU/OECD Economies </a:t>
            </a:r>
            <a:endParaRPr lang="ru-RU" sz="3600" b="1" dirty="0" smtClean="0">
              <a:solidFill>
                <a:srgbClr val="000099"/>
              </a:solidFill>
            </a:endParaRPr>
          </a:p>
          <a:p>
            <a:pPr algn="ctr"/>
            <a:endParaRPr lang="en-US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 </a:t>
            </a:r>
          </a:p>
          <a:p>
            <a:pPr algn="ctr"/>
            <a:r>
              <a:rPr lang="en-US" sz="2000" b="1" i="1" dirty="0" smtClean="0">
                <a:solidFill>
                  <a:srgbClr val="000099"/>
                </a:solidFill>
              </a:rPr>
              <a:t>Andrey E. Kosarev</a:t>
            </a:r>
            <a:endParaRPr lang="ru-RU" sz="2000" b="1" i="1" dirty="0">
              <a:solidFill>
                <a:srgbClr val="000099"/>
              </a:solidFill>
            </a:endParaRPr>
          </a:p>
          <a:p>
            <a:pPr algn="ctr"/>
            <a:endParaRPr lang="en-US" sz="1400" b="1" dirty="0" smtClean="0">
              <a:solidFill>
                <a:srgbClr val="000099"/>
              </a:solidFill>
            </a:endParaRPr>
          </a:p>
          <a:p>
            <a:pPr algn="ctr"/>
            <a:endParaRPr lang="ru-RU" sz="1400" b="1" dirty="0">
              <a:solidFill>
                <a:srgbClr val="000099"/>
              </a:solidFill>
            </a:endParaRPr>
          </a:p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endParaRPr lang="ru-RU" sz="1200" b="1" dirty="0" smtClean="0">
              <a:solidFill>
                <a:srgbClr val="0000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IARIW / HSE conference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“Experiences </a:t>
            </a:r>
            <a:r>
              <a:rPr lang="en-US" sz="1200" b="1" dirty="0">
                <a:solidFill>
                  <a:srgbClr val="000099"/>
                </a:solidFill>
              </a:rPr>
              <a:t>and Future Challenges in Measuring Income and Wealth in CIS Countries and Eastern </a:t>
            </a:r>
            <a:r>
              <a:rPr lang="en-US" sz="1200" b="1" dirty="0" smtClean="0">
                <a:solidFill>
                  <a:srgbClr val="000099"/>
                </a:solidFill>
              </a:rPr>
              <a:t>Europe”</a:t>
            </a:r>
            <a:endParaRPr lang="en-US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Moscow</a:t>
            </a:r>
            <a:endParaRPr lang="ru-RU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17</a:t>
            </a:r>
            <a:r>
              <a:rPr lang="ru-RU" sz="1200" b="1" dirty="0" smtClean="0">
                <a:solidFill>
                  <a:srgbClr val="000099"/>
                </a:solidFill>
              </a:rPr>
              <a:t>-</a:t>
            </a:r>
            <a:r>
              <a:rPr lang="en-US" sz="1200" b="1" dirty="0" smtClean="0">
                <a:solidFill>
                  <a:srgbClr val="000099"/>
                </a:solidFill>
              </a:rPr>
              <a:t>18 September 201</a:t>
            </a:r>
            <a:r>
              <a:rPr lang="ru-RU" sz="1200" b="1" dirty="0" smtClean="0">
                <a:solidFill>
                  <a:srgbClr val="000099"/>
                </a:solidFill>
              </a:rPr>
              <a:t>9</a:t>
            </a:r>
            <a:endParaRPr lang="ru-RU" sz="1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79512" y="977482"/>
            <a:ext cx="873033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PLI = </a:t>
            </a:r>
            <a:r>
              <a:rPr lang="en-US" dirty="0"/>
              <a:t>PPP / XR</a:t>
            </a:r>
            <a:r>
              <a:rPr lang="en-US" dirty="0" smtClean="0"/>
              <a:t>    –    Price Level Index is the ratio of the Purchasing Power Parity to the </a:t>
            </a:r>
            <a:r>
              <a:rPr lang="en-US" dirty="0" err="1" smtClean="0"/>
              <a:t>eXchange</a:t>
            </a:r>
            <a:r>
              <a:rPr lang="en-US" dirty="0" smtClean="0"/>
              <a:t> Rate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Harrod</a:t>
            </a:r>
            <a:r>
              <a:rPr lang="en-US" dirty="0" smtClean="0"/>
              <a:t>-Balassa-Samuelson effect:  PLI is positively correlated with GDP per capita.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54 CIS–EU/OECD economies, in PPP 2014 terms, three tendency-groups can be considered: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10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HBS stratification (2/2)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331678"/>
              </p:ext>
            </p:extLst>
          </p:nvPr>
        </p:nvGraphicFramePr>
        <p:xfrm>
          <a:off x="350134" y="3880632"/>
          <a:ext cx="8389088" cy="19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360"/>
                <a:gridCol w="3753658"/>
                <a:gridCol w="1399535"/>
                <a:gridCol w="139953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PPP 2014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of PLI (%) accompanying the USD 1000 increase of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tendency characteristics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&lt; 28500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1.6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8.99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86.6%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28500 </a:t>
                      </a: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41500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3.1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9.61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89.5%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&gt; 41500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1.23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29.3%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1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539552" y="977482"/>
            <a:ext cx="8171061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Engel’s law: </a:t>
            </a:r>
            <a:r>
              <a:rPr lang="en-US" dirty="0"/>
              <a:t>as income rises, the proportion of income spent on food </a:t>
            </a:r>
            <a:r>
              <a:rPr lang="en-US" dirty="0" smtClean="0"/>
              <a:t>falls.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Several indicators from PPP publications can be considered in this context, e.g.: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</a:t>
            </a:r>
            <a:r>
              <a:rPr lang="en-US" dirty="0" smtClean="0"/>
              <a:t>ratio (1) </a:t>
            </a:r>
            <a:r>
              <a:rPr lang="en-US" dirty="0"/>
              <a:t>“expenses on clothing &amp; </a:t>
            </a:r>
            <a:r>
              <a:rPr lang="en-US" dirty="0" smtClean="0"/>
              <a:t>footwear” </a:t>
            </a:r>
            <a:r>
              <a:rPr lang="en-US" dirty="0"/>
              <a:t>to </a:t>
            </a:r>
            <a:r>
              <a:rPr lang="en-US" dirty="0" smtClean="0"/>
              <a:t>“expenses </a:t>
            </a:r>
            <a:r>
              <a:rPr lang="en-US" dirty="0"/>
              <a:t>on food &amp; non-alcoholic beverages</a:t>
            </a:r>
            <a:r>
              <a:rPr lang="en-US" dirty="0" smtClean="0"/>
              <a:t>” increases as GDP per capita increases 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ratio (2) “</a:t>
            </a:r>
            <a:r>
              <a:rPr lang="en-US" dirty="0"/>
              <a:t>expenses on household furnishings, equipment and </a:t>
            </a:r>
            <a:r>
              <a:rPr lang="en-US" dirty="0" smtClean="0"/>
              <a:t>maintenance” </a:t>
            </a:r>
            <a:r>
              <a:rPr lang="en-US" dirty="0"/>
              <a:t>to </a:t>
            </a:r>
            <a:r>
              <a:rPr lang="en-US" dirty="0" smtClean="0"/>
              <a:t>“expenses </a:t>
            </a:r>
            <a:r>
              <a:rPr lang="en-US" dirty="0"/>
              <a:t>on food &amp; non-alcoholic beverages” </a:t>
            </a:r>
            <a:r>
              <a:rPr lang="en-US" dirty="0" smtClean="0"/>
              <a:t>increases as GDP </a:t>
            </a:r>
            <a:r>
              <a:rPr lang="en-US" dirty="0"/>
              <a:t>per </a:t>
            </a:r>
            <a:r>
              <a:rPr lang="en-US" dirty="0" smtClean="0"/>
              <a:t>capita increases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11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Engel’s law stratification (1/3)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5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80653"/>
            <a:ext cx="295232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/>
              <a:t>Ratio (1) </a:t>
            </a:r>
            <a:r>
              <a:rPr lang="en-US" b="1" dirty="0"/>
              <a:t>“expenses on clothing &amp; footwear” to “expenses on food &amp; non-alcoholic beverages”</a:t>
            </a:r>
            <a:r>
              <a:rPr lang="en-US" dirty="0"/>
              <a:t> increases as GDP per capita increases</a:t>
            </a:r>
            <a:endParaRPr lang="en-US" dirty="0" smtClean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Engel’s law stratification </a:t>
            </a:r>
            <a:r>
              <a:rPr lang="en-US" sz="2400" b="1" dirty="0" smtClean="0">
                <a:solidFill>
                  <a:srgbClr val="000099"/>
                </a:solidFill>
              </a:rPr>
              <a:t>(2/3)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062847"/>
              </p:ext>
            </p:extLst>
          </p:nvPr>
        </p:nvGraphicFramePr>
        <p:xfrm>
          <a:off x="3409074" y="953114"/>
          <a:ext cx="5700001" cy="34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71382"/>
              </p:ext>
            </p:extLst>
          </p:nvPr>
        </p:nvGraphicFramePr>
        <p:xfrm>
          <a:off x="386138" y="4528893"/>
          <a:ext cx="838908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360"/>
                <a:gridCol w="3753658"/>
                <a:gridCol w="1399535"/>
                <a:gridCol w="139953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PPP 2014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of “Ratio 1” accompanying the USD 1000 increase of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tendency characteristics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&lt; 28000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0.007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3.88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61.3%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28000 </a:t>
                      </a: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34000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0.018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4.03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68.9%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&gt; 34000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0.005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2.24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42.3%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9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80653"/>
            <a:ext cx="295232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="1" dirty="0" smtClean="0"/>
              <a:t>Ratio (2) </a:t>
            </a:r>
            <a:r>
              <a:rPr lang="en-US" b="1" dirty="0"/>
              <a:t>“expenses on household furnishings, equipment and maintenance” to “expenses on food &amp; non-alcoholic beverages”</a:t>
            </a:r>
            <a:r>
              <a:rPr lang="en-US" dirty="0"/>
              <a:t> increases as GDP per capita increases</a:t>
            </a:r>
            <a:endParaRPr lang="en-US" dirty="0" smtClean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13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99"/>
                </a:solidFill>
              </a:rPr>
              <a:t>Engel’s law stratification </a:t>
            </a:r>
            <a:r>
              <a:rPr lang="en-US" sz="2400" b="1" dirty="0" smtClean="0">
                <a:solidFill>
                  <a:srgbClr val="000099"/>
                </a:solidFill>
              </a:rPr>
              <a:t>(3/3)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775582"/>
              </p:ext>
            </p:extLst>
          </p:nvPr>
        </p:nvGraphicFramePr>
        <p:xfrm>
          <a:off x="386138" y="4528893"/>
          <a:ext cx="838908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6360"/>
                <a:gridCol w="3753658"/>
                <a:gridCol w="1399535"/>
                <a:gridCol w="139953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USD,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PPP 2014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of “Ratio 2” accompanying the USD 1000 increase of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GDPpc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tendency characteristics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&lt; 29000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0.008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3.19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53.0%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29000 </a:t>
                      </a:r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45000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0.018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6.36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79.2%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&gt; 45000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0.003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1.79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40.9%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97453883"/>
              </p:ext>
            </p:extLst>
          </p:nvPr>
        </p:nvGraphicFramePr>
        <p:xfrm>
          <a:off x="3456000" y="836712"/>
          <a:ext cx="5688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74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14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Conclusions (1/2)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39552" y="977482"/>
            <a:ext cx="8171061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758732"/>
              </p:ext>
            </p:extLst>
          </p:nvPr>
        </p:nvGraphicFramePr>
        <p:xfrm>
          <a:off x="179512" y="1124743"/>
          <a:ext cx="8730332" cy="525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434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15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Conclusions (2/2)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23528" y="977482"/>
            <a:ext cx="851430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PPP-based stratification: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in </a:t>
            </a:r>
            <a:r>
              <a:rPr lang="en-US" dirty="0"/>
              <a:t>PPP 2014 terms</a:t>
            </a:r>
            <a:r>
              <a:rPr lang="en-US" dirty="0" smtClean="0"/>
              <a:t>, economies within a joint CIS–EU/OECD set can be divided into 3 income groups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“low-income” economies having</a:t>
            </a:r>
            <a:r>
              <a:rPr lang="en-US" dirty="0"/>
              <a:t> approx.</a:t>
            </a:r>
            <a:r>
              <a:rPr lang="en-US" dirty="0" smtClean="0"/>
              <a:t> </a:t>
            </a:r>
            <a:r>
              <a:rPr lang="en-US" dirty="0" err="1" smtClean="0"/>
              <a:t>GDPpc</a:t>
            </a:r>
            <a:r>
              <a:rPr lang="en-US" dirty="0" smtClean="0"/>
              <a:t> &lt; USD 28500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“middle-income” economies having</a:t>
            </a:r>
            <a:r>
              <a:rPr lang="en-US" dirty="0"/>
              <a:t> approx.</a:t>
            </a:r>
            <a:r>
              <a:rPr lang="en-US" dirty="0" smtClean="0"/>
              <a:t> USD 28500 &lt; </a:t>
            </a:r>
            <a:r>
              <a:rPr lang="en-US" dirty="0" err="1" smtClean="0"/>
              <a:t>GDPpc</a:t>
            </a:r>
            <a:r>
              <a:rPr lang="en-US" dirty="0" smtClean="0"/>
              <a:t> &lt; USD 40000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“high-income” economies having</a:t>
            </a:r>
            <a:r>
              <a:rPr lang="en-US" dirty="0"/>
              <a:t> approx.</a:t>
            </a:r>
            <a:r>
              <a:rPr lang="en-US" dirty="0" smtClean="0"/>
              <a:t> </a:t>
            </a:r>
            <a:r>
              <a:rPr lang="en-US" dirty="0" err="1" smtClean="0"/>
              <a:t>GDPpc</a:t>
            </a:r>
            <a:r>
              <a:rPr lang="en-US" dirty="0" smtClean="0"/>
              <a:t> &gt; USD 40000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Each group has its specific tendency to respond to economic growth.</a:t>
            </a: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While elaborating economic policy measures, it is important to take into account that expected effects would depend on what group the economy under consideration belongs to.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7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2"/>
          <p:cNvSpPr txBox="1">
            <a:spLocks/>
          </p:cNvSpPr>
          <p:nvPr/>
        </p:nvSpPr>
        <p:spPr bwMode="auto">
          <a:xfrm>
            <a:off x="179388" y="981075"/>
            <a:ext cx="87852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000" b="1" i="1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9938" name="Содержимое 2"/>
          <p:cNvSpPr txBox="1">
            <a:spLocks/>
          </p:cNvSpPr>
          <p:nvPr/>
        </p:nvSpPr>
        <p:spPr bwMode="auto">
          <a:xfrm>
            <a:off x="2411413" y="3068638"/>
            <a:ext cx="43926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b="1" i="1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9939" name="Rectangle 8"/>
          <p:cNvSpPr>
            <a:spLocks noChangeArrowheads="1"/>
          </p:cNvSpPr>
          <p:nvPr/>
        </p:nvSpPr>
        <p:spPr bwMode="auto">
          <a:xfrm>
            <a:off x="47625" y="3279989"/>
            <a:ext cx="903605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b="1" i="1" dirty="0" smtClean="0">
                <a:solidFill>
                  <a:srgbClr val="000099"/>
                </a:solidFill>
              </a:rPr>
              <a:t>Thank you</a:t>
            </a:r>
            <a:r>
              <a:rPr lang="ru-RU" sz="2800" b="1" i="1" dirty="0" smtClean="0">
                <a:solidFill>
                  <a:srgbClr val="000099"/>
                </a:solidFill>
              </a:rPr>
              <a:t>!</a:t>
            </a:r>
            <a:endParaRPr lang="ru-RU" sz="2800" b="1" i="1" dirty="0">
              <a:solidFill>
                <a:srgbClr val="000099"/>
              </a:solidFill>
            </a:endParaRPr>
          </a:p>
        </p:txBody>
      </p:sp>
      <p:sp>
        <p:nvSpPr>
          <p:cNvPr id="10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16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9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611560" y="977482"/>
            <a:ext cx="792088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b="1" dirty="0" smtClean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smtClean="0"/>
              <a:t>Stratification</a:t>
            </a:r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endParaRPr lang="en-US" dirty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smtClean="0"/>
              <a:t>Purchasing Power Parity</a:t>
            </a:r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endParaRPr lang="en-US" dirty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smtClean="0"/>
              <a:t>Moving Linear Segment procedure</a:t>
            </a:r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endParaRPr lang="en-US" dirty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err="1" smtClean="0"/>
              <a:t>Harrod</a:t>
            </a:r>
            <a:r>
              <a:rPr lang="en-US" dirty="0" smtClean="0"/>
              <a:t>-Balassa-Samuelson stratification</a:t>
            </a:r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endParaRPr lang="en-US" dirty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smtClean="0"/>
              <a:t>Engel’s law stratification</a:t>
            </a:r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endParaRPr lang="en-US" dirty="0"/>
          </a:p>
          <a:p>
            <a:pPr marL="400050" indent="-400050">
              <a:lnSpc>
                <a:spcPct val="125000"/>
              </a:lnSpc>
              <a:spcBef>
                <a:spcPts val="0"/>
              </a:spcBef>
              <a:buAutoNum type="romanUcPeriod"/>
            </a:pPr>
            <a:r>
              <a:rPr lang="en-US" dirty="0" smtClean="0"/>
              <a:t>Conclusions</a:t>
            </a:r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2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Outline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0" y="977482"/>
            <a:ext cx="91090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i="1" dirty="0" smtClean="0"/>
              <a:t>Economic policy measures inducing a GDP increase, evoke : 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 smtClean="0"/>
              <a:t>         Resulting increase of </a:t>
            </a:r>
            <a:r>
              <a:rPr lang="en-US" dirty="0" err="1" smtClean="0"/>
              <a:t>GDPpc</a:t>
            </a:r>
            <a:r>
              <a:rPr lang="en-US" dirty="0" smtClean="0"/>
              <a:t> provokes changes of any other indicator in a </a:t>
            </a:r>
            <a:r>
              <a:rPr lang="en-US" b="1" dirty="0" smtClean="0"/>
              <a:t>specific proportion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dirty="0" smtClean="0"/>
              <a:t>         This proportion is assessed separately within each </a:t>
            </a:r>
            <a:r>
              <a:rPr lang="en-US" b="1" dirty="0" smtClean="0"/>
              <a:t>group of similar economies</a:t>
            </a:r>
          </a:p>
          <a:p>
            <a:pPr marL="5654675">
              <a:lnSpc>
                <a:spcPct val="125000"/>
              </a:lnSpc>
              <a:spcBef>
                <a:spcPts val="1200"/>
              </a:spcBef>
            </a:pPr>
            <a:r>
              <a:rPr lang="en-US" dirty="0" smtClean="0"/>
              <a:t>        Groups of economies are defined by similarity of tendencies in changes provoked by </a:t>
            </a:r>
            <a:r>
              <a:rPr lang="en-US" dirty="0" err="1" smtClean="0"/>
              <a:t>GDPpc</a:t>
            </a:r>
            <a:r>
              <a:rPr lang="en-US" dirty="0" smtClean="0"/>
              <a:t> – </a:t>
            </a:r>
            <a:r>
              <a:rPr lang="en-US" b="1" dirty="0" smtClean="0"/>
              <a:t>“tendency-groups”</a:t>
            </a:r>
          </a:p>
          <a:p>
            <a:pPr marL="5654675">
              <a:lnSpc>
                <a:spcPct val="125000"/>
              </a:lnSpc>
              <a:spcBef>
                <a:spcPts val="1200"/>
              </a:spcBef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/>
              <a:t>E</a:t>
            </a:r>
            <a:r>
              <a:rPr lang="en-US" b="1" dirty="0" smtClean="0"/>
              <a:t>xpected changes</a:t>
            </a:r>
            <a:r>
              <a:rPr lang="en-US" dirty="0" smtClean="0"/>
              <a:t> of an endogenous indicator </a:t>
            </a:r>
            <a:r>
              <a:rPr lang="en-US" b="1" dirty="0" smtClean="0"/>
              <a:t>depend</a:t>
            </a:r>
            <a:r>
              <a:rPr lang="en-US" dirty="0" smtClean="0"/>
              <a:t> on the tendency-group</a:t>
            </a: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b="1" dirty="0" smtClean="0">
              <a:solidFill>
                <a:srgbClr val="0066FF"/>
              </a:solidFill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b="1" dirty="0">
              <a:solidFill>
                <a:srgbClr val="0066FF"/>
              </a:solidFill>
            </a:endParaRPr>
          </a:p>
          <a:p>
            <a:pPr>
              <a:lnSpc>
                <a:spcPct val="125000"/>
              </a:lnSpc>
              <a:spcBef>
                <a:spcPts val="0"/>
              </a:spcBef>
            </a:pPr>
            <a:endParaRPr lang="en-US" b="1" dirty="0" smtClean="0">
              <a:solidFill>
                <a:srgbClr val="0066FF"/>
              </a:solidFill>
            </a:endParaRPr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3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Stratification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251520" y="1602508"/>
            <a:ext cx="324036" cy="1703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51520" y="2466604"/>
            <a:ext cx="324036" cy="1703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81376715"/>
              </p:ext>
            </p:extLst>
          </p:nvPr>
        </p:nvGraphicFramePr>
        <p:xfrm>
          <a:off x="361379" y="2898652"/>
          <a:ext cx="530724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Штриховая стрелка вправо 8"/>
          <p:cNvSpPr/>
          <p:nvPr/>
        </p:nvSpPr>
        <p:spPr>
          <a:xfrm>
            <a:off x="5796136" y="2970660"/>
            <a:ext cx="324036" cy="1703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>
            <a:off x="5796136" y="4842868"/>
            <a:ext cx="324036" cy="1703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179512" y="977482"/>
            <a:ext cx="873033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Purchasing Power Parity</a:t>
            </a:r>
            <a:r>
              <a:rPr lang="ru-RU" b="1" dirty="0" smtClean="0"/>
              <a:t> (</a:t>
            </a:r>
            <a:r>
              <a:rPr lang="en-US" b="1" dirty="0" smtClean="0"/>
              <a:t>PPP</a:t>
            </a:r>
            <a:r>
              <a:rPr lang="ru-RU" b="1" dirty="0" smtClean="0"/>
              <a:t>)   –</a:t>
            </a:r>
            <a:r>
              <a:rPr lang="ru-RU" dirty="0" smtClean="0"/>
              <a:t>   </a:t>
            </a:r>
            <a:r>
              <a:rPr lang="en-US" b="1" dirty="0" smtClean="0"/>
              <a:t>ratio between currencies, which takes into account the price levels in different economies.</a:t>
            </a:r>
            <a:endParaRPr lang="ru-RU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ru-RU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dirty="0"/>
              <a:t>PPPs are </a:t>
            </a:r>
            <a:r>
              <a:rPr lang="en-US" dirty="0" smtClean="0"/>
              <a:t>computed </a:t>
            </a:r>
            <a:r>
              <a:rPr lang="en-US" dirty="0"/>
              <a:t>within a joint work of countries</a:t>
            </a:r>
            <a:r>
              <a:rPr lang="ru-RU" dirty="0"/>
              <a:t>, </a:t>
            </a:r>
            <a:r>
              <a:rPr lang="en-US" dirty="0"/>
              <a:t>a largest international project</a:t>
            </a:r>
            <a:r>
              <a:rPr lang="ru-RU" dirty="0"/>
              <a:t> :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dirty="0"/>
              <a:t>Global International Comparison Program</a:t>
            </a:r>
            <a:r>
              <a:rPr lang="ru-RU" dirty="0"/>
              <a:t> (</a:t>
            </a:r>
            <a:r>
              <a:rPr lang="en-US" dirty="0"/>
              <a:t>ICP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implemented </a:t>
            </a:r>
            <a:r>
              <a:rPr lang="en-US" dirty="0"/>
              <a:t>by the decision of the UN Statistical </a:t>
            </a:r>
            <a:r>
              <a:rPr lang="en-US" dirty="0" smtClean="0"/>
              <a:t>Commission.</a:t>
            </a:r>
            <a:endParaRPr lang="ru-RU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2014 ICP :   PPPs for a joint group of 54 countries, CIS–EU/OECD.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PPP-based indicators allow to detect tendency groups and to substantiate the stratification within the set of 54 </a:t>
            </a:r>
            <a:r>
              <a:rPr lang="en-US" dirty="0"/>
              <a:t>CIS–EU/OECD </a:t>
            </a:r>
            <a:r>
              <a:rPr lang="en-US" dirty="0" smtClean="0"/>
              <a:t>countries.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 special “Moving Linear Segment”</a:t>
            </a:r>
            <a:r>
              <a:rPr lang="en-US" b="1" dirty="0" smtClean="0"/>
              <a:t> </a:t>
            </a:r>
            <a:r>
              <a:rPr lang="en-US" dirty="0" smtClean="0"/>
              <a:t>procedure</a:t>
            </a:r>
            <a:r>
              <a:rPr lang="en-US" b="1" dirty="0" smtClean="0"/>
              <a:t> (MLS-procedure)</a:t>
            </a:r>
            <a:r>
              <a:rPr lang="en-US" dirty="0" smtClean="0"/>
              <a:t> was elaborated for these purposes.</a:t>
            </a: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ru-RU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4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Purchasing Power Parity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77482"/>
            <a:ext cx="865832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Countries are ranked </a:t>
            </a:r>
            <a:r>
              <a:rPr lang="en-US" dirty="0"/>
              <a:t>f</a:t>
            </a:r>
            <a:r>
              <a:rPr lang="en-US" dirty="0" smtClean="0"/>
              <a:t>ollowing the ascending GDP per capita in PPP terms. </a:t>
            </a:r>
            <a:endParaRPr lang="en-US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5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Moving Linear Segment (1/5)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43928624"/>
              </p:ext>
            </p:extLst>
          </p:nvPr>
        </p:nvGraphicFramePr>
        <p:xfrm>
          <a:off x="5" y="977483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3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77482"/>
            <a:ext cx="865832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1200"/>
              </a:spcBef>
              <a:buFont typeface="Arial" charset="0"/>
              <a:buNone/>
            </a:pPr>
            <a:r>
              <a:rPr lang="en-US" dirty="0" smtClean="0"/>
              <a:t>For each group of consequent points a linear function </a:t>
            </a:r>
          </a:p>
          <a:p>
            <a:pPr>
              <a:lnSpc>
                <a:spcPct val="114000"/>
              </a:lnSpc>
              <a:spcBef>
                <a:spcPts val="600"/>
              </a:spcBef>
              <a:buFont typeface="Arial" charset="0"/>
              <a:buNone/>
            </a:pPr>
            <a:r>
              <a:rPr lang="en-US" b="1" i="1" dirty="0" smtClean="0"/>
              <a:t>“indicator under analysis”   =   a0   +   a1 * </a:t>
            </a:r>
            <a:r>
              <a:rPr lang="en-US" b="1" i="1" dirty="0" err="1" smtClean="0"/>
              <a:t>GDPpc</a:t>
            </a:r>
            <a:r>
              <a:rPr lang="en-US" i="1" dirty="0" smtClean="0"/>
              <a:t>       </a:t>
            </a:r>
            <a:r>
              <a:rPr lang="en-US" dirty="0" smtClean="0"/>
              <a:t>is estimated</a:t>
            </a:r>
          </a:p>
          <a:p>
            <a:pPr>
              <a:lnSpc>
                <a:spcPct val="114000"/>
              </a:lnSpc>
              <a:spcBef>
                <a:spcPts val="1200"/>
              </a:spcBef>
              <a:buFont typeface="Arial" charset="0"/>
              <a:buNone/>
            </a:pPr>
            <a:r>
              <a:rPr lang="en-US" sz="1600" dirty="0" smtClean="0"/>
              <a:t>e.g.: for a set of 54 countries 36 linear segments, each including 19 points, are estimated</a:t>
            </a:r>
            <a:endParaRPr lang="en-US" sz="1600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6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Moving Linear Segment (2/5)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3810275"/>
              </p:ext>
            </p:extLst>
          </p:nvPr>
        </p:nvGraphicFramePr>
        <p:xfrm>
          <a:off x="16" y="977481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38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77482"/>
            <a:ext cx="865832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Structural break points have to be detected</a:t>
            </a:r>
            <a:endParaRPr lang="en-US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7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Moving Linear Segment (3/5)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840124"/>
              </p:ext>
            </p:extLst>
          </p:nvPr>
        </p:nvGraphicFramePr>
        <p:xfrm>
          <a:off x="0" y="977482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3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8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Moving Linear Segment (4/5)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79512" y="977482"/>
            <a:ext cx="873033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Structural break point: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1" dirty="0" err="1" smtClean="0"/>
              <a:t>sbc</a:t>
            </a:r>
            <a:r>
              <a:rPr lang="en-US" b="1" i="1" dirty="0" smtClean="0"/>
              <a:t>(j)</a:t>
            </a:r>
            <a:r>
              <a:rPr lang="en-US" b="1" i="1" dirty="0"/>
              <a:t> </a:t>
            </a:r>
            <a:r>
              <a:rPr lang="en-US" i="1" dirty="0"/>
              <a:t>= </a:t>
            </a:r>
            <a:r>
              <a:rPr lang="en-US" i="1" dirty="0" smtClean="0"/>
              <a:t>( a(j+1</a:t>
            </a:r>
            <a:r>
              <a:rPr lang="en-US" i="1" dirty="0"/>
              <a:t>) + … + a(</a:t>
            </a:r>
            <a:r>
              <a:rPr lang="en-US" i="1" dirty="0" err="1"/>
              <a:t>j+k</a:t>
            </a:r>
            <a:r>
              <a:rPr lang="en-US" i="1" dirty="0"/>
              <a:t>)) </a:t>
            </a:r>
            <a:r>
              <a:rPr lang="en-US" i="1" dirty="0" smtClean="0"/>
              <a:t> /</a:t>
            </a:r>
            <a:r>
              <a:rPr lang="en-US" i="1" dirty="0"/>
              <a:t> </a:t>
            </a:r>
            <a:r>
              <a:rPr lang="en-US" i="1" dirty="0" smtClean="0"/>
              <a:t> (</a:t>
            </a:r>
            <a:r>
              <a:rPr lang="en-US" i="1" dirty="0"/>
              <a:t>a(j-1) + … </a:t>
            </a:r>
            <a:r>
              <a:rPr lang="fr-FR" i="1" dirty="0"/>
              <a:t>+ a(j-k</a:t>
            </a:r>
            <a:r>
              <a:rPr lang="fr-FR" i="1" dirty="0" smtClean="0"/>
              <a:t>) )</a:t>
            </a:r>
            <a:r>
              <a:rPr lang="fr-FR" b="1" dirty="0" smtClean="0"/>
              <a:t> </a:t>
            </a:r>
            <a:endParaRPr lang="ru-RU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i="1" dirty="0" smtClean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j</a:t>
            </a:r>
            <a:r>
              <a:rPr lang="en-US" dirty="0"/>
              <a:t> = </a:t>
            </a:r>
            <a:r>
              <a:rPr lang="en-US" i="1" dirty="0"/>
              <a:t>(k+1</a:t>
            </a:r>
            <a:r>
              <a:rPr lang="en-US" i="1" dirty="0" smtClean="0"/>
              <a:t>), …  </a:t>
            </a:r>
            <a:r>
              <a:rPr lang="en-US" i="1" dirty="0"/>
              <a:t>, (J-k)</a:t>
            </a:r>
            <a:endParaRPr lang="ru-RU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err="1" smtClean="0"/>
              <a:t>sbc</a:t>
            </a:r>
            <a:r>
              <a:rPr lang="en-US" i="1" dirty="0" smtClean="0"/>
              <a:t>(j)</a:t>
            </a:r>
            <a:r>
              <a:rPr lang="en-US" dirty="0"/>
              <a:t> </a:t>
            </a:r>
            <a:r>
              <a:rPr lang="en-US" dirty="0" smtClean="0"/>
              <a:t>  structural </a:t>
            </a:r>
            <a:r>
              <a:rPr lang="en-US" dirty="0"/>
              <a:t>break coefficient at the point </a:t>
            </a:r>
            <a:r>
              <a:rPr lang="en-US" b="1" i="1" dirty="0"/>
              <a:t>j</a:t>
            </a:r>
            <a:endParaRPr lang="ru-RU" b="1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a(j)       </a:t>
            </a:r>
            <a:r>
              <a:rPr lang="en-US" dirty="0" smtClean="0"/>
              <a:t>linear </a:t>
            </a:r>
            <a:r>
              <a:rPr lang="en-US" dirty="0"/>
              <a:t>regression angle</a:t>
            </a:r>
            <a:r>
              <a:rPr lang="en-US" i="1" dirty="0"/>
              <a:t> </a:t>
            </a:r>
            <a:r>
              <a:rPr lang="en-US" dirty="0"/>
              <a:t>for the segment with the center at the point </a:t>
            </a:r>
            <a:r>
              <a:rPr lang="en-US" b="1" dirty="0"/>
              <a:t> </a:t>
            </a:r>
            <a:r>
              <a:rPr lang="en-US" b="1" i="1" dirty="0"/>
              <a:t>j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K          </a:t>
            </a: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linear </a:t>
            </a:r>
            <a:r>
              <a:rPr lang="en-US" dirty="0"/>
              <a:t>regression segments to the right and to the left of the point </a:t>
            </a:r>
            <a:r>
              <a:rPr lang="en-US" b="1" i="1" dirty="0"/>
              <a:t>j</a:t>
            </a:r>
            <a:endParaRPr lang="ru-RU" b="1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 smtClean="0"/>
              <a:t>J           </a:t>
            </a:r>
            <a:r>
              <a:rPr lang="en-US" dirty="0" smtClean="0"/>
              <a:t>total </a:t>
            </a:r>
            <a:r>
              <a:rPr lang="en-US" dirty="0"/>
              <a:t>number of </a:t>
            </a:r>
            <a:r>
              <a:rPr lang="en-US" dirty="0" smtClean="0"/>
              <a:t>segments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If a local extremum </a:t>
            </a:r>
            <a:r>
              <a:rPr lang="en-US" b="1" i="1" dirty="0" err="1" smtClean="0"/>
              <a:t>sbc</a:t>
            </a:r>
            <a:r>
              <a:rPr lang="en-US" b="1" i="1" dirty="0" smtClean="0"/>
              <a:t>(t)</a:t>
            </a:r>
            <a:r>
              <a:rPr lang="en-US" dirty="0"/>
              <a:t> </a:t>
            </a:r>
            <a:r>
              <a:rPr lang="en-US" dirty="0" smtClean="0"/>
              <a:t>exists, then the point </a:t>
            </a:r>
            <a:r>
              <a:rPr lang="en-US" b="1" i="1" dirty="0" smtClean="0"/>
              <a:t>t</a:t>
            </a:r>
            <a:r>
              <a:rPr lang="en-US" dirty="0" smtClean="0"/>
              <a:t> is a break point dividing two neighboring homogeneous “tendency-groups”. </a:t>
            </a:r>
            <a:r>
              <a:rPr lang="en-US" i="1" dirty="0" smtClean="0"/>
              <a:t>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Analysis of CIS–EU/OECD </a:t>
            </a:r>
            <a:r>
              <a:rPr lang="en-US" sz="1600" dirty="0"/>
              <a:t>54-points </a:t>
            </a:r>
            <a:r>
              <a:rPr lang="en-US" sz="1600" dirty="0" smtClean="0"/>
              <a:t>set: 36 19-points </a:t>
            </a:r>
            <a:r>
              <a:rPr lang="en-US" sz="1600" dirty="0"/>
              <a:t>segments (J=36), </a:t>
            </a:r>
            <a:r>
              <a:rPr lang="en-US" sz="1600" dirty="0" smtClean="0"/>
              <a:t>K=3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708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251520" y="977482"/>
            <a:ext cx="865832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endParaRPr lang="en-US" dirty="0" smtClean="0"/>
          </a:p>
          <a:p>
            <a:pPr>
              <a:lnSpc>
                <a:spcPct val="114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The </a:t>
            </a:r>
            <a:r>
              <a:rPr lang="en-US" dirty="0"/>
              <a:t>moving linear </a:t>
            </a:r>
            <a:r>
              <a:rPr lang="en-US" dirty="0" smtClean="0"/>
              <a:t>segment </a:t>
            </a:r>
            <a:r>
              <a:rPr lang="en-US" dirty="0"/>
              <a:t>s</a:t>
            </a:r>
            <a:r>
              <a:rPr lang="en-US" dirty="0" smtClean="0"/>
              <a:t>tructural break points define the groups each having a different tendency of PLI changes depending the </a:t>
            </a:r>
            <a:r>
              <a:rPr lang="en-US" dirty="0" err="1" smtClean="0"/>
              <a:t>GDPpc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Номер слайда 9"/>
          <p:cNvSpPr txBox="1">
            <a:spLocks noGrp="1"/>
          </p:cNvSpPr>
          <p:nvPr/>
        </p:nvSpPr>
        <p:spPr>
          <a:xfrm>
            <a:off x="8710613" y="6597650"/>
            <a:ext cx="398462" cy="144463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59389EA0-9CCE-4EB2-A832-85DB105CC0A6}" type="slidenum">
              <a:rPr lang="ru-RU" sz="1600">
                <a:solidFill>
                  <a:srgbClr val="000099"/>
                </a:solidFill>
                <a:latin typeface="+mn-lt"/>
              </a:rPr>
              <a:pPr algn="r">
                <a:defRPr/>
              </a:pPr>
              <a:t>9</a:t>
            </a:fld>
            <a:endParaRPr lang="ru-RU" sz="160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27162" y="188913"/>
            <a:ext cx="7561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MLS (5/5)   –   HBS stratification (1/2)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78557953"/>
              </p:ext>
            </p:extLst>
          </p:nvPr>
        </p:nvGraphicFramePr>
        <p:xfrm>
          <a:off x="1" y="977482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2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Статкомите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Статкомитета</Template>
  <TotalTime>18259</TotalTime>
  <Words>878</Words>
  <Application>Microsoft Office PowerPoint</Application>
  <PresentationFormat>Экран (4:3)</PresentationFormat>
  <Paragraphs>276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презентации Статкомитета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МЕЖГОСУДАРСТВЕННЫЙ СТАТИСТИЧЕСКИЙ КОМИТЕТ СОДРУЖЕСТВА НЕЗАВИСИМЫХ ГОСУДАРСТВ</dc:title>
  <dc:creator>Юрий</dc:creator>
  <cp:lastModifiedBy>Kosarev</cp:lastModifiedBy>
  <cp:revision>1243</cp:revision>
  <cp:lastPrinted>2015-05-15T07:08:58Z</cp:lastPrinted>
  <dcterms:created xsi:type="dcterms:W3CDTF">2012-04-13T09:38:45Z</dcterms:created>
  <dcterms:modified xsi:type="dcterms:W3CDTF">2019-09-16T13:38:46Z</dcterms:modified>
</cp:coreProperties>
</file>